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91" r:id="rId3"/>
    <p:sldMasterId id="2147483714" r:id="rId4"/>
  </p:sldMasterIdLst>
  <p:notesMasterIdLst>
    <p:notesMasterId r:id="rId14"/>
  </p:notesMasterIdLst>
  <p:sldIdLst>
    <p:sldId id="262" r:id="rId5"/>
    <p:sldId id="265" r:id="rId6"/>
    <p:sldId id="267" r:id="rId7"/>
    <p:sldId id="257" r:id="rId8"/>
    <p:sldId id="258" r:id="rId9"/>
    <p:sldId id="260" r:id="rId10"/>
    <p:sldId id="261" r:id="rId11"/>
    <p:sldId id="266" r:id="rId12"/>
    <p:sldId id="263" r:id="rId13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90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569AF1-5B9B-4BDD-A5F6-05942E9ACE13}" type="doc">
      <dgm:prSet loTypeId="urn:microsoft.com/office/officeart/2005/8/layout/lProcess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01D773-D455-4332-9C1E-5A7D5A0D453E}">
      <dgm:prSet phldrT="[Текст]" custT="1"/>
      <dgm:spPr/>
      <dgm:t>
        <a:bodyPr/>
        <a:lstStyle/>
        <a:p>
          <a:r>
            <a:rPr lang="ru-RU" sz="2000" b="1" dirty="0" smtClean="0"/>
            <a:t>УСН </a:t>
          </a:r>
        </a:p>
        <a:p>
          <a:r>
            <a:rPr lang="ru-RU" sz="1200" dirty="0" smtClean="0"/>
            <a:t>(упрощенная система налогообложения)</a:t>
          </a:r>
          <a:endParaRPr lang="ru-RU" sz="1200" dirty="0"/>
        </a:p>
      </dgm:t>
    </dgm:pt>
    <dgm:pt modelId="{D6232F2D-D482-4CFC-967C-CDDC34FB46F0}" type="parTrans" cxnId="{297F89F6-23BD-4E4A-B25D-868D7C107C61}">
      <dgm:prSet/>
      <dgm:spPr/>
      <dgm:t>
        <a:bodyPr/>
        <a:lstStyle/>
        <a:p>
          <a:endParaRPr lang="ru-RU"/>
        </a:p>
      </dgm:t>
    </dgm:pt>
    <dgm:pt modelId="{115C50FF-39F8-40D9-B319-5401C59EFFD0}" type="sibTrans" cxnId="{297F89F6-23BD-4E4A-B25D-868D7C107C61}">
      <dgm:prSet/>
      <dgm:spPr/>
      <dgm:t>
        <a:bodyPr/>
        <a:lstStyle/>
        <a:p>
          <a:endParaRPr lang="ru-RU"/>
        </a:p>
      </dgm:t>
    </dgm:pt>
    <dgm:pt modelId="{F9EE2A1D-5320-4618-8317-6AF479E6E46A}">
      <dgm:prSet phldrT="[Текст]" custT="1"/>
      <dgm:spPr/>
      <dgm:t>
        <a:bodyPr/>
        <a:lstStyle/>
        <a:p>
          <a:r>
            <a:rPr lang="ru-RU" sz="2000" b="1" dirty="0" smtClean="0"/>
            <a:t>ПСН</a:t>
          </a:r>
          <a:endParaRPr lang="ru-RU" sz="1600" b="1" dirty="0" smtClean="0"/>
        </a:p>
        <a:p>
          <a:r>
            <a:rPr lang="ru-RU" sz="1200" dirty="0" smtClean="0"/>
            <a:t>(патентная система налогообложения)</a:t>
          </a:r>
          <a:endParaRPr lang="ru-RU" sz="1200" dirty="0"/>
        </a:p>
      </dgm:t>
    </dgm:pt>
    <dgm:pt modelId="{A8668848-C6DC-4336-BC17-5D23ECA624F6}" type="parTrans" cxnId="{5BA9489E-13C5-4434-A717-E349AD3DEF0B}">
      <dgm:prSet/>
      <dgm:spPr/>
      <dgm:t>
        <a:bodyPr/>
        <a:lstStyle/>
        <a:p>
          <a:endParaRPr lang="ru-RU"/>
        </a:p>
      </dgm:t>
    </dgm:pt>
    <dgm:pt modelId="{847FAB53-6542-46A4-9BED-029B2F231DB0}" type="sibTrans" cxnId="{5BA9489E-13C5-4434-A717-E349AD3DEF0B}">
      <dgm:prSet/>
      <dgm:spPr/>
      <dgm:t>
        <a:bodyPr/>
        <a:lstStyle/>
        <a:p>
          <a:endParaRPr lang="ru-RU"/>
        </a:p>
      </dgm:t>
    </dgm:pt>
    <dgm:pt modelId="{D816EABD-3F3D-4FD2-AD41-6D27A8197E9E}">
      <dgm:prSet phldrT="[Текст]" custT="1"/>
      <dgm:spPr/>
      <dgm:t>
        <a:bodyPr/>
        <a:lstStyle/>
        <a:p>
          <a:r>
            <a:rPr lang="ru-RU" sz="2000" b="1" dirty="0" smtClean="0"/>
            <a:t>НПД</a:t>
          </a:r>
        </a:p>
        <a:p>
          <a:r>
            <a:rPr lang="ru-RU" sz="1200" dirty="0" smtClean="0"/>
            <a:t>(налог на профессиональный доход)</a:t>
          </a:r>
          <a:endParaRPr lang="ru-RU" sz="1200" dirty="0"/>
        </a:p>
      </dgm:t>
    </dgm:pt>
    <dgm:pt modelId="{965CE79B-A86A-4FC8-A1F9-2905944EA73E}" type="parTrans" cxnId="{721B2559-E670-4C3E-9A18-9BF875BB28C6}">
      <dgm:prSet/>
      <dgm:spPr/>
      <dgm:t>
        <a:bodyPr/>
        <a:lstStyle/>
        <a:p>
          <a:endParaRPr lang="ru-RU"/>
        </a:p>
      </dgm:t>
    </dgm:pt>
    <dgm:pt modelId="{1A3099E8-05A5-48FD-B30E-E12B670606E4}" type="sibTrans" cxnId="{721B2559-E670-4C3E-9A18-9BF875BB28C6}">
      <dgm:prSet/>
      <dgm:spPr/>
      <dgm:t>
        <a:bodyPr/>
        <a:lstStyle/>
        <a:p>
          <a:endParaRPr lang="ru-RU"/>
        </a:p>
      </dgm:t>
    </dgm:pt>
    <dgm:pt modelId="{7D1E9595-FD9F-4E82-AEE1-C1EEC7C57AF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dirty="0" smtClean="0"/>
            <a:t>Численность работников </a:t>
          </a:r>
          <a:r>
            <a:rPr lang="en-US" sz="1200" dirty="0" smtClean="0"/>
            <a:t>&lt; 100 </a:t>
          </a:r>
          <a:r>
            <a:rPr lang="ru-RU" sz="1200" dirty="0" smtClean="0"/>
            <a:t>чел.</a:t>
          </a:r>
          <a:endParaRPr lang="ru-RU" sz="1200" dirty="0"/>
        </a:p>
      </dgm:t>
    </dgm:pt>
    <dgm:pt modelId="{4C812EAA-D996-43D5-B908-78A8B83D94A3}" type="parTrans" cxnId="{D528C092-800A-4EEE-BDE2-460D453E1F04}">
      <dgm:prSet/>
      <dgm:spPr/>
      <dgm:t>
        <a:bodyPr/>
        <a:lstStyle/>
        <a:p>
          <a:endParaRPr lang="ru-RU"/>
        </a:p>
      </dgm:t>
    </dgm:pt>
    <dgm:pt modelId="{3BFEBE18-3E35-448D-91F8-C4CE7F14282A}" type="sibTrans" cxnId="{D528C092-800A-4EEE-BDE2-460D453E1F04}">
      <dgm:prSet/>
      <dgm:spPr/>
      <dgm:t>
        <a:bodyPr/>
        <a:lstStyle/>
        <a:p>
          <a:endParaRPr lang="ru-RU"/>
        </a:p>
      </dgm:t>
    </dgm:pt>
    <dgm:pt modelId="{07E4692D-CBDF-4081-B786-EA2D9EDDC703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1200" dirty="0" smtClean="0"/>
        </a:p>
        <a:p>
          <a:pPr>
            <a:spcAft>
              <a:spcPts val="0"/>
            </a:spcAft>
          </a:pPr>
          <a:r>
            <a:rPr lang="ru-RU" sz="1200" dirty="0" smtClean="0"/>
            <a:t>Доход в год </a:t>
          </a:r>
          <a:r>
            <a:rPr lang="en-US" sz="1200" dirty="0" smtClean="0"/>
            <a:t>&lt;</a:t>
          </a:r>
          <a:r>
            <a:rPr lang="ru-RU" sz="1200" dirty="0" smtClean="0"/>
            <a:t> 150                млн. руб. </a:t>
          </a:r>
        </a:p>
        <a:p>
          <a:pPr>
            <a:spcAft>
              <a:spcPts val="0"/>
            </a:spcAft>
          </a:pPr>
          <a:endParaRPr lang="ru-RU" sz="1200" dirty="0"/>
        </a:p>
      </dgm:t>
    </dgm:pt>
    <dgm:pt modelId="{F05CAF19-F982-4211-972B-0E5DA861616E}" type="parTrans" cxnId="{95472B98-2B23-4171-9697-138AF1F2D158}">
      <dgm:prSet/>
      <dgm:spPr/>
      <dgm:t>
        <a:bodyPr/>
        <a:lstStyle/>
        <a:p>
          <a:endParaRPr lang="ru-RU"/>
        </a:p>
      </dgm:t>
    </dgm:pt>
    <dgm:pt modelId="{384C2B7F-D13A-418D-8FC8-FC0825DD6CFF}" type="sibTrans" cxnId="{95472B98-2B23-4171-9697-138AF1F2D158}">
      <dgm:prSet/>
      <dgm:spPr/>
      <dgm:t>
        <a:bodyPr/>
        <a:lstStyle/>
        <a:p>
          <a:endParaRPr lang="ru-RU"/>
        </a:p>
      </dgm:t>
    </dgm:pt>
    <dgm:pt modelId="{5E20CC2A-E770-497E-8FF7-5DC13C6D220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dirty="0" smtClean="0"/>
            <a:t>Остаточная стоимость </a:t>
          </a:r>
        </a:p>
        <a:p>
          <a:pPr>
            <a:spcAft>
              <a:spcPts val="0"/>
            </a:spcAft>
          </a:pPr>
          <a:r>
            <a:rPr lang="ru-RU" sz="1200" dirty="0" smtClean="0"/>
            <a:t>ОС </a:t>
          </a:r>
          <a:r>
            <a:rPr lang="en-US" sz="1200" dirty="0" smtClean="0"/>
            <a:t>&lt; 150 </a:t>
          </a:r>
          <a:r>
            <a:rPr lang="ru-RU" sz="1200" dirty="0" smtClean="0"/>
            <a:t>млн. руб.</a:t>
          </a:r>
          <a:endParaRPr lang="ru-RU" sz="1200" dirty="0"/>
        </a:p>
      </dgm:t>
    </dgm:pt>
    <dgm:pt modelId="{961CDC64-F30F-4A25-BCC0-F7BC95206C30}" type="parTrans" cxnId="{D506FBEF-E7E8-4A99-B59C-9443F656742D}">
      <dgm:prSet/>
      <dgm:spPr/>
      <dgm:t>
        <a:bodyPr/>
        <a:lstStyle/>
        <a:p>
          <a:endParaRPr lang="ru-RU"/>
        </a:p>
      </dgm:t>
    </dgm:pt>
    <dgm:pt modelId="{A8DD537E-E89D-4E06-AFC7-1FE8CB587BDA}" type="sibTrans" cxnId="{D506FBEF-E7E8-4A99-B59C-9443F656742D}">
      <dgm:prSet/>
      <dgm:spPr/>
      <dgm:t>
        <a:bodyPr/>
        <a:lstStyle/>
        <a:p>
          <a:endParaRPr lang="ru-RU"/>
        </a:p>
      </dgm:t>
    </dgm:pt>
    <dgm:pt modelId="{FF0A16FE-4AD0-46CC-8343-F7607D77CDCB}">
      <dgm:prSet phldrT="[Текст]"/>
      <dgm:spPr/>
      <dgm:t>
        <a:bodyPr/>
        <a:lstStyle/>
        <a:p>
          <a:r>
            <a:rPr lang="ru-RU" dirty="0" smtClean="0"/>
            <a:t>Работников </a:t>
          </a:r>
          <a:r>
            <a:rPr lang="en-US" dirty="0" smtClean="0"/>
            <a:t>&lt; 15 </a:t>
          </a:r>
          <a:r>
            <a:rPr lang="ru-RU" dirty="0" smtClean="0"/>
            <a:t>чел.</a:t>
          </a:r>
          <a:endParaRPr lang="ru-RU" dirty="0"/>
        </a:p>
      </dgm:t>
    </dgm:pt>
    <dgm:pt modelId="{2AA2F86D-605C-4C6B-8A58-9B90F5B3D0AF}" type="parTrans" cxnId="{30A02B8E-1575-4B79-9B2D-1CEBE715A826}">
      <dgm:prSet/>
      <dgm:spPr/>
      <dgm:t>
        <a:bodyPr/>
        <a:lstStyle/>
        <a:p>
          <a:endParaRPr lang="ru-RU"/>
        </a:p>
      </dgm:t>
    </dgm:pt>
    <dgm:pt modelId="{B729C6A0-55E9-4B09-B773-A6055E435AC0}" type="sibTrans" cxnId="{30A02B8E-1575-4B79-9B2D-1CEBE715A826}">
      <dgm:prSet/>
      <dgm:spPr/>
      <dgm:t>
        <a:bodyPr/>
        <a:lstStyle/>
        <a:p>
          <a:endParaRPr lang="ru-RU"/>
        </a:p>
      </dgm:t>
    </dgm:pt>
    <dgm:pt modelId="{CE87CAE3-E603-4A07-AE0B-3FF99845E4CB}">
      <dgm:prSet phldrT="[Текст]"/>
      <dgm:spPr/>
      <dgm:t>
        <a:bodyPr/>
        <a:lstStyle/>
        <a:p>
          <a:r>
            <a:rPr lang="ru-RU" dirty="0" smtClean="0"/>
            <a:t>Доход в год </a:t>
          </a:r>
          <a:r>
            <a:rPr lang="en-US" dirty="0" smtClean="0"/>
            <a:t>&lt;</a:t>
          </a:r>
          <a:r>
            <a:rPr lang="ru-RU" dirty="0" smtClean="0"/>
            <a:t> 60 млн. руб. </a:t>
          </a:r>
        </a:p>
      </dgm:t>
    </dgm:pt>
    <dgm:pt modelId="{AC26320C-DCFA-4051-8B01-3560D4B24958}" type="parTrans" cxnId="{36867FD0-0230-4158-BEBB-DFE8F72A0B1B}">
      <dgm:prSet/>
      <dgm:spPr/>
      <dgm:t>
        <a:bodyPr/>
        <a:lstStyle/>
        <a:p>
          <a:endParaRPr lang="ru-RU"/>
        </a:p>
      </dgm:t>
    </dgm:pt>
    <dgm:pt modelId="{BE7F6B15-3716-4102-B0EF-A2A0EAAACD07}" type="sibTrans" cxnId="{36867FD0-0230-4158-BEBB-DFE8F72A0B1B}">
      <dgm:prSet/>
      <dgm:spPr/>
      <dgm:t>
        <a:bodyPr/>
        <a:lstStyle/>
        <a:p>
          <a:endParaRPr lang="ru-RU"/>
        </a:p>
      </dgm:t>
    </dgm:pt>
    <dgm:pt modelId="{A1A41EA7-283C-470E-8CA5-E5BF70D2D484}">
      <dgm:prSet phldrT="[Текст]"/>
      <dgm:spPr/>
      <dgm:t>
        <a:bodyPr/>
        <a:lstStyle/>
        <a:p>
          <a:r>
            <a:rPr lang="ru-RU" dirty="0" smtClean="0"/>
            <a:t>Применяется по отдельным видам деятельности</a:t>
          </a:r>
          <a:endParaRPr lang="ru-RU" dirty="0"/>
        </a:p>
      </dgm:t>
    </dgm:pt>
    <dgm:pt modelId="{1B17843E-CB81-4AD4-B396-4473591E61E8}" type="parTrans" cxnId="{D0519F57-EB41-41A4-804B-27F49B1900C8}">
      <dgm:prSet/>
      <dgm:spPr/>
      <dgm:t>
        <a:bodyPr/>
        <a:lstStyle/>
        <a:p>
          <a:endParaRPr lang="ru-RU"/>
        </a:p>
      </dgm:t>
    </dgm:pt>
    <dgm:pt modelId="{2902A646-8415-4DEE-9B30-05DD556DFEF9}" type="sibTrans" cxnId="{D0519F57-EB41-41A4-804B-27F49B1900C8}">
      <dgm:prSet/>
      <dgm:spPr/>
      <dgm:t>
        <a:bodyPr/>
        <a:lstStyle/>
        <a:p>
          <a:endParaRPr lang="ru-RU"/>
        </a:p>
      </dgm:t>
    </dgm:pt>
    <dgm:pt modelId="{6596ABA7-830E-4C9D-BDF8-0AC433974517}">
      <dgm:prSet phldrT="[Текст]"/>
      <dgm:spPr/>
      <dgm:t>
        <a:bodyPr/>
        <a:lstStyle/>
        <a:p>
          <a:r>
            <a:rPr lang="ru-RU" dirty="0" smtClean="0"/>
            <a:t>Работников нет</a:t>
          </a:r>
          <a:endParaRPr lang="ru-RU" dirty="0"/>
        </a:p>
      </dgm:t>
    </dgm:pt>
    <dgm:pt modelId="{2DB17797-5072-4536-AD2E-BC6889ABDACD}" type="parTrans" cxnId="{4233275B-244F-46A0-926D-75322445A573}">
      <dgm:prSet/>
      <dgm:spPr/>
      <dgm:t>
        <a:bodyPr/>
        <a:lstStyle/>
        <a:p>
          <a:endParaRPr lang="ru-RU"/>
        </a:p>
      </dgm:t>
    </dgm:pt>
    <dgm:pt modelId="{10EA3211-C6D8-4C0E-983D-FA4DA9B895A7}" type="sibTrans" cxnId="{4233275B-244F-46A0-926D-75322445A573}">
      <dgm:prSet/>
      <dgm:spPr/>
      <dgm:t>
        <a:bodyPr/>
        <a:lstStyle/>
        <a:p>
          <a:endParaRPr lang="ru-RU"/>
        </a:p>
      </dgm:t>
    </dgm:pt>
    <dgm:pt modelId="{A8AC94EB-325C-4EE8-A854-7820CED84F35}">
      <dgm:prSet phldrT="[Текст]"/>
      <dgm:spPr/>
      <dgm:t>
        <a:bodyPr/>
        <a:lstStyle/>
        <a:p>
          <a:r>
            <a:rPr lang="ru-RU" dirty="0" smtClean="0"/>
            <a:t>Доход в год </a:t>
          </a:r>
          <a:r>
            <a:rPr lang="en-US" dirty="0" smtClean="0"/>
            <a:t>&lt;</a:t>
          </a:r>
          <a:r>
            <a:rPr lang="ru-RU" dirty="0" smtClean="0"/>
            <a:t> </a:t>
          </a:r>
          <a:r>
            <a:rPr lang="en-US" dirty="0" smtClean="0"/>
            <a:t>2,4 </a:t>
          </a:r>
          <a:r>
            <a:rPr lang="ru-RU" dirty="0" smtClean="0"/>
            <a:t>млн. руб. </a:t>
          </a:r>
          <a:endParaRPr lang="ru-RU" dirty="0"/>
        </a:p>
      </dgm:t>
    </dgm:pt>
    <dgm:pt modelId="{6A01F775-2B88-4045-8006-468BFFCD82A9}" type="parTrans" cxnId="{FB61043D-B6E2-4A88-9102-EA5B74C429F9}">
      <dgm:prSet/>
      <dgm:spPr/>
      <dgm:t>
        <a:bodyPr/>
        <a:lstStyle/>
        <a:p>
          <a:endParaRPr lang="ru-RU"/>
        </a:p>
      </dgm:t>
    </dgm:pt>
    <dgm:pt modelId="{0BEBEB67-59EB-402A-8900-5E7FD1A2B829}" type="sibTrans" cxnId="{FB61043D-B6E2-4A88-9102-EA5B74C429F9}">
      <dgm:prSet/>
      <dgm:spPr/>
      <dgm:t>
        <a:bodyPr/>
        <a:lstStyle/>
        <a:p>
          <a:endParaRPr lang="ru-RU"/>
        </a:p>
      </dgm:t>
    </dgm:pt>
    <dgm:pt modelId="{3CB0526D-271C-4708-B326-A96D2C202A60}">
      <dgm:prSet phldrT="[Текст]"/>
      <dgm:spPr/>
      <dgm:t>
        <a:bodyPr/>
        <a:lstStyle/>
        <a:p>
          <a:r>
            <a:rPr lang="ru-RU" dirty="0" smtClean="0"/>
            <a:t>Применяется по отдельным видам деятельности</a:t>
          </a:r>
          <a:endParaRPr lang="ru-RU" dirty="0"/>
        </a:p>
      </dgm:t>
    </dgm:pt>
    <dgm:pt modelId="{62C0F35B-2303-4E38-B4B5-46204B0E6C0F}" type="parTrans" cxnId="{FAC78607-2FDB-44F9-99E5-149D76CEC942}">
      <dgm:prSet/>
      <dgm:spPr/>
      <dgm:t>
        <a:bodyPr/>
        <a:lstStyle/>
        <a:p>
          <a:endParaRPr lang="ru-RU"/>
        </a:p>
      </dgm:t>
    </dgm:pt>
    <dgm:pt modelId="{93974D28-7BA5-4BCC-A7DF-F785E91CBF15}" type="sibTrans" cxnId="{FAC78607-2FDB-44F9-99E5-149D76CEC942}">
      <dgm:prSet/>
      <dgm:spPr/>
      <dgm:t>
        <a:bodyPr/>
        <a:lstStyle/>
        <a:p>
          <a:endParaRPr lang="ru-RU"/>
        </a:p>
      </dgm:t>
    </dgm:pt>
    <dgm:pt modelId="{22D3B1F1-8AC3-4B5F-A3C8-4A870E042C19}">
      <dgm:prSet phldrT="[Текст]"/>
      <dgm:spPr/>
      <dgm:t>
        <a:bodyPr/>
        <a:lstStyle/>
        <a:p>
          <a:r>
            <a:rPr lang="ru-RU" dirty="0" smtClean="0"/>
            <a:t>Не совмещается с иными налоговыми режимами</a:t>
          </a:r>
          <a:endParaRPr lang="ru-RU" dirty="0"/>
        </a:p>
      </dgm:t>
    </dgm:pt>
    <dgm:pt modelId="{C6F1C932-B031-4F28-AF27-2A95E74E8E79}" type="parTrans" cxnId="{B67CE993-46E7-4472-B734-5FC07B82C702}">
      <dgm:prSet/>
      <dgm:spPr/>
      <dgm:t>
        <a:bodyPr/>
        <a:lstStyle/>
        <a:p>
          <a:endParaRPr lang="ru-RU"/>
        </a:p>
      </dgm:t>
    </dgm:pt>
    <dgm:pt modelId="{9E118D13-3DE2-414D-99C7-57D5A5D34D41}" type="sibTrans" cxnId="{B67CE993-46E7-4472-B734-5FC07B82C702}">
      <dgm:prSet/>
      <dgm:spPr/>
      <dgm:t>
        <a:bodyPr/>
        <a:lstStyle/>
        <a:p>
          <a:endParaRPr lang="ru-RU"/>
        </a:p>
      </dgm:t>
    </dgm:pt>
    <dgm:pt modelId="{C1CB6516-59F1-4CC3-AF73-0C7EEE9E71B2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dirty="0" smtClean="0"/>
            <a:t>Доля других организаций в уставном капитале не более 25%</a:t>
          </a:r>
          <a:endParaRPr lang="ru-RU" sz="1200" dirty="0"/>
        </a:p>
      </dgm:t>
    </dgm:pt>
    <dgm:pt modelId="{3C979233-D318-4D9B-9B6D-842246368DDD}" type="parTrans" cxnId="{3EAFA555-6CA6-47FC-9B31-B2A042D82280}">
      <dgm:prSet/>
      <dgm:spPr/>
      <dgm:t>
        <a:bodyPr/>
        <a:lstStyle/>
        <a:p>
          <a:endParaRPr lang="ru-RU"/>
        </a:p>
      </dgm:t>
    </dgm:pt>
    <dgm:pt modelId="{61FFA41B-9166-47DD-AB35-1A0755995C36}" type="sibTrans" cxnId="{3EAFA555-6CA6-47FC-9B31-B2A042D82280}">
      <dgm:prSet/>
      <dgm:spPr/>
      <dgm:t>
        <a:bodyPr/>
        <a:lstStyle/>
        <a:p>
          <a:endParaRPr lang="ru-RU"/>
        </a:p>
      </dgm:t>
    </dgm:pt>
    <dgm:pt modelId="{46D27543-69FC-4517-9DFF-55A7D6BC915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200" dirty="0" smtClean="0"/>
            <a:t>Отсутствие филиалов</a:t>
          </a:r>
          <a:endParaRPr lang="ru-RU" sz="1200" dirty="0"/>
        </a:p>
      </dgm:t>
    </dgm:pt>
    <dgm:pt modelId="{5E405F06-D217-4EBA-B69A-4C88B2D55032}" type="parTrans" cxnId="{039E3B00-4E08-4D96-B4C4-E64D0035314E}">
      <dgm:prSet/>
      <dgm:spPr/>
      <dgm:t>
        <a:bodyPr/>
        <a:lstStyle/>
        <a:p>
          <a:endParaRPr lang="ru-RU"/>
        </a:p>
      </dgm:t>
    </dgm:pt>
    <dgm:pt modelId="{ACBE2AB8-50DB-41FE-8C9E-5DAA6FEEBA5A}" type="sibTrans" cxnId="{039E3B00-4E08-4D96-B4C4-E64D0035314E}">
      <dgm:prSet/>
      <dgm:spPr/>
      <dgm:t>
        <a:bodyPr/>
        <a:lstStyle/>
        <a:p>
          <a:endParaRPr lang="ru-RU"/>
        </a:p>
      </dgm:t>
    </dgm:pt>
    <dgm:pt modelId="{53F5E65B-999D-4AA9-872D-F3BA2CF85D78}">
      <dgm:prSet phldrT="[Текст]" custT="1"/>
      <dgm:spPr/>
      <dgm:t>
        <a:bodyPr/>
        <a:lstStyle/>
        <a:p>
          <a:r>
            <a:rPr lang="ru-RU" sz="2000" b="1" dirty="0" smtClean="0"/>
            <a:t>ОСН</a:t>
          </a:r>
        </a:p>
        <a:p>
          <a:r>
            <a:rPr lang="ru-RU" sz="1400" dirty="0" smtClean="0"/>
            <a:t>(общая система налогообложения</a:t>
          </a:r>
          <a:r>
            <a:rPr lang="ru-RU" sz="1700" dirty="0" smtClean="0"/>
            <a:t>)</a:t>
          </a:r>
          <a:endParaRPr lang="ru-RU" sz="1700" dirty="0"/>
        </a:p>
      </dgm:t>
    </dgm:pt>
    <dgm:pt modelId="{AE71AA78-DAC0-41CB-B28F-BAEB503CB6DD}" type="parTrans" cxnId="{41FAA696-C86A-4CF4-BD7A-7BB0800C0043}">
      <dgm:prSet/>
      <dgm:spPr/>
      <dgm:t>
        <a:bodyPr/>
        <a:lstStyle/>
        <a:p>
          <a:endParaRPr lang="ru-RU"/>
        </a:p>
      </dgm:t>
    </dgm:pt>
    <dgm:pt modelId="{774A5D78-95ED-4F39-9888-BD3C5B3B3A07}" type="sibTrans" cxnId="{41FAA696-C86A-4CF4-BD7A-7BB0800C0043}">
      <dgm:prSet/>
      <dgm:spPr/>
      <dgm:t>
        <a:bodyPr/>
        <a:lstStyle/>
        <a:p>
          <a:endParaRPr lang="ru-RU"/>
        </a:p>
      </dgm:t>
    </dgm:pt>
    <dgm:pt modelId="{8D479EC8-03F6-49CD-888F-7E205DA9D48C}">
      <dgm:prSet phldrT="[Текст]"/>
      <dgm:spPr/>
      <dgm:t>
        <a:bodyPr/>
        <a:lstStyle/>
        <a:p>
          <a:r>
            <a:rPr lang="ru-RU" dirty="0" smtClean="0"/>
            <a:t>НДФЛ 13% (ИП)</a:t>
          </a:r>
          <a:endParaRPr lang="ru-RU" dirty="0"/>
        </a:p>
      </dgm:t>
    </dgm:pt>
    <dgm:pt modelId="{8BCEB139-C672-4944-9FEE-64139132E5C6}" type="parTrans" cxnId="{31F43098-D6C0-4E89-B35F-A828801BCF3A}">
      <dgm:prSet/>
      <dgm:spPr/>
      <dgm:t>
        <a:bodyPr/>
        <a:lstStyle/>
        <a:p>
          <a:endParaRPr lang="ru-RU"/>
        </a:p>
      </dgm:t>
    </dgm:pt>
    <dgm:pt modelId="{2CD834AE-0975-49AF-952B-F4D66050BF42}" type="sibTrans" cxnId="{31F43098-D6C0-4E89-B35F-A828801BCF3A}">
      <dgm:prSet/>
      <dgm:spPr/>
      <dgm:t>
        <a:bodyPr/>
        <a:lstStyle/>
        <a:p>
          <a:endParaRPr lang="ru-RU"/>
        </a:p>
      </dgm:t>
    </dgm:pt>
    <dgm:pt modelId="{060465DE-80F9-4C97-A94B-6771EFA02894}">
      <dgm:prSet phldrT="[Текст]"/>
      <dgm:spPr/>
      <dgm:t>
        <a:bodyPr/>
        <a:lstStyle/>
        <a:p>
          <a:r>
            <a:rPr lang="ru-RU" dirty="0" smtClean="0"/>
            <a:t>НДС 20%</a:t>
          </a:r>
          <a:endParaRPr lang="ru-RU" dirty="0"/>
        </a:p>
      </dgm:t>
    </dgm:pt>
    <dgm:pt modelId="{1A9D7BD8-C33A-43BF-8ABE-E9E13D5D61CE}" type="parTrans" cxnId="{CA5674CA-2193-46C0-BFF8-F7B8290D93AE}">
      <dgm:prSet/>
      <dgm:spPr/>
      <dgm:t>
        <a:bodyPr/>
        <a:lstStyle/>
        <a:p>
          <a:endParaRPr lang="ru-RU"/>
        </a:p>
      </dgm:t>
    </dgm:pt>
    <dgm:pt modelId="{719DF4B8-C530-423F-8323-5E049D8684DD}" type="sibTrans" cxnId="{CA5674CA-2193-46C0-BFF8-F7B8290D93AE}">
      <dgm:prSet/>
      <dgm:spPr/>
      <dgm:t>
        <a:bodyPr/>
        <a:lstStyle/>
        <a:p>
          <a:endParaRPr lang="ru-RU"/>
        </a:p>
      </dgm:t>
    </dgm:pt>
    <dgm:pt modelId="{52D7A096-EC63-4CDB-A38A-BEDC0C98DA76}">
      <dgm:prSet phldrT="[Текст]"/>
      <dgm:spPr/>
      <dgm:t>
        <a:bodyPr/>
        <a:lstStyle/>
        <a:p>
          <a:r>
            <a:rPr lang="ru-RU" dirty="0" smtClean="0"/>
            <a:t>Налог на прибыль 20% (ЮЛ)</a:t>
          </a:r>
          <a:endParaRPr lang="ru-RU" dirty="0"/>
        </a:p>
      </dgm:t>
    </dgm:pt>
    <dgm:pt modelId="{3E571D82-539E-4F76-9D58-899299BDECF6}" type="parTrans" cxnId="{8883471E-24FF-49E2-8837-6207FD7F008B}">
      <dgm:prSet/>
      <dgm:spPr/>
      <dgm:t>
        <a:bodyPr/>
        <a:lstStyle/>
        <a:p>
          <a:endParaRPr lang="ru-RU"/>
        </a:p>
      </dgm:t>
    </dgm:pt>
    <dgm:pt modelId="{8830F6AE-CD31-4990-BF02-211848E5CAC2}" type="sibTrans" cxnId="{8883471E-24FF-49E2-8837-6207FD7F008B}">
      <dgm:prSet/>
      <dgm:spPr/>
      <dgm:t>
        <a:bodyPr/>
        <a:lstStyle/>
        <a:p>
          <a:endParaRPr lang="ru-RU"/>
        </a:p>
      </dgm:t>
    </dgm:pt>
    <dgm:pt modelId="{1049B097-E098-4EEB-85B4-2BD2C2AEE8C6}" type="pres">
      <dgm:prSet presAssocID="{77569AF1-5B9B-4BDD-A5F6-05942E9ACE1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BEEE68-9255-4F6B-9AF4-E4F84F0B09FC}" type="pres">
      <dgm:prSet presAssocID="{8501D773-D455-4332-9C1E-5A7D5A0D453E}" presName="compNode" presStyleCnt="0"/>
      <dgm:spPr/>
      <dgm:t>
        <a:bodyPr/>
        <a:lstStyle/>
        <a:p>
          <a:endParaRPr lang="ru-RU"/>
        </a:p>
      </dgm:t>
    </dgm:pt>
    <dgm:pt modelId="{56416E0B-7B48-4548-A9F0-096A6589E696}" type="pres">
      <dgm:prSet presAssocID="{8501D773-D455-4332-9C1E-5A7D5A0D453E}" presName="aNode" presStyleLbl="bgShp" presStyleIdx="0" presStyleCnt="4"/>
      <dgm:spPr/>
      <dgm:t>
        <a:bodyPr/>
        <a:lstStyle/>
        <a:p>
          <a:endParaRPr lang="ru-RU"/>
        </a:p>
      </dgm:t>
    </dgm:pt>
    <dgm:pt modelId="{14207482-70C2-4ECA-B90E-A1D0D84F8588}" type="pres">
      <dgm:prSet presAssocID="{8501D773-D455-4332-9C1E-5A7D5A0D453E}" presName="textNode" presStyleLbl="bgShp" presStyleIdx="0" presStyleCnt="4"/>
      <dgm:spPr/>
      <dgm:t>
        <a:bodyPr/>
        <a:lstStyle/>
        <a:p>
          <a:endParaRPr lang="ru-RU"/>
        </a:p>
      </dgm:t>
    </dgm:pt>
    <dgm:pt modelId="{F9B39B5C-BB31-4B51-9825-E0F75D52E667}" type="pres">
      <dgm:prSet presAssocID="{8501D773-D455-4332-9C1E-5A7D5A0D453E}" presName="compChildNode" presStyleCnt="0"/>
      <dgm:spPr/>
      <dgm:t>
        <a:bodyPr/>
        <a:lstStyle/>
        <a:p>
          <a:endParaRPr lang="ru-RU"/>
        </a:p>
      </dgm:t>
    </dgm:pt>
    <dgm:pt modelId="{FCC70549-D039-4CA6-B316-EEA1556F7D18}" type="pres">
      <dgm:prSet presAssocID="{8501D773-D455-4332-9C1E-5A7D5A0D453E}" presName="theInnerList" presStyleCnt="0"/>
      <dgm:spPr/>
      <dgm:t>
        <a:bodyPr/>
        <a:lstStyle/>
        <a:p>
          <a:endParaRPr lang="ru-RU"/>
        </a:p>
      </dgm:t>
    </dgm:pt>
    <dgm:pt modelId="{55E0FFF9-0F14-42C0-9BA4-11384B7E7DF4}" type="pres">
      <dgm:prSet presAssocID="{7D1E9595-FD9F-4E82-AEE1-C1EEC7C57AFD}" presName="childNode" presStyleLbl="node1" presStyleIdx="0" presStyleCnt="15" custScaleX="113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3A517-C60E-4F56-8D0B-5DFE39047331}" type="pres">
      <dgm:prSet presAssocID="{7D1E9595-FD9F-4E82-AEE1-C1EEC7C57AFD}" presName="aSpace2" presStyleCnt="0"/>
      <dgm:spPr/>
      <dgm:t>
        <a:bodyPr/>
        <a:lstStyle/>
        <a:p>
          <a:endParaRPr lang="ru-RU"/>
        </a:p>
      </dgm:t>
    </dgm:pt>
    <dgm:pt modelId="{98D75DDC-2AC8-4543-9EE2-2C9EC25F6A3D}" type="pres">
      <dgm:prSet presAssocID="{07E4692D-CBDF-4081-B786-EA2D9EDDC703}" presName="childNode" presStyleLbl="node1" presStyleIdx="1" presStyleCnt="15" custScaleX="113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15601F-2D5D-4217-8119-104C37FBBB78}" type="pres">
      <dgm:prSet presAssocID="{07E4692D-CBDF-4081-B786-EA2D9EDDC703}" presName="aSpace2" presStyleCnt="0"/>
      <dgm:spPr/>
      <dgm:t>
        <a:bodyPr/>
        <a:lstStyle/>
        <a:p>
          <a:endParaRPr lang="ru-RU"/>
        </a:p>
      </dgm:t>
    </dgm:pt>
    <dgm:pt modelId="{DF7CA8F4-7129-4B81-A716-C6543470A506}" type="pres">
      <dgm:prSet presAssocID="{5E20CC2A-E770-497E-8FF7-5DC13C6D220D}" presName="childNode" presStyleLbl="node1" presStyleIdx="2" presStyleCnt="15" custScaleX="113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2EABD-4D52-4EE8-A110-18F54D02E7D8}" type="pres">
      <dgm:prSet presAssocID="{5E20CC2A-E770-497E-8FF7-5DC13C6D220D}" presName="aSpace2" presStyleCnt="0"/>
      <dgm:spPr/>
      <dgm:t>
        <a:bodyPr/>
        <a:lstStyle/>
        <a:p>
          <a:endParaRPr lang="ru-RU"/>
        </a:p>
      </dgm:t>
    </dgm:pt>
    <dgm:pt modelId="{F281DB4B-9B61-494A-887D-E558C0AB6A73}" type="pres">
      <dgm:prSet presAssocID="{C1CB6516-59F1-4CC3-AF73-0C7EEE9E71B2}" presName="childNode" presStyleLbl="node1" presStyleIdx="3" presStyleCnt="15" custScaleX="113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872505-DB00-423B-AAE8-5F4656697494}" type="pres">
      <dgm:prSet presAssocID="{C1CB6516-59F1-4CC3-AF73-0C7EEE9E71B2}" presName="aSpace2" presStyleCnt="0"/>
      <dgm:spPr/>
      <dgm:t>
        <a:bodyPr/>
        <a:lstStyle/>
        <a:p>
          <a:endParaRPr lang="ru-RU"/>
        </a:p>
      </dgm:t>
    </dgm:pt>
    <dgm:pt modelId="{EAD2F205-3D86-4F6C-A481-EBCF3D9297C9}" type="pres">
      <dgm:prSet presAssocID="{46D27543-69FC-4517-9DFF-55A7D6BC9156}" presName="childNode" presStyleLbl="node1" presStyleIdx="4" presStyleCnt="15" custScaleX="113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4A3B3-7895-41E4-AEA4-AADFC6A5F8B6}" type="pres">
      <dgm:prSet presAssocID="{8501D773-D455-4332-9C1E-5A7D5A0D453E}" presName="aSpace" presStyleCnt="0"/>
      <dgm:spPr/>
      <dgm:t>
        <a:bodyPr/>
        <a:lstStyle/>
        <a:p>
          <a:endParaRPr lang="ru-RU"/>
        </a:p>
      </dgm:t>
    </dgm:pt>
    <dgm:pt modelId="{B193CC4D-2B89-4F72-B59E-7F9D1697EF51}" type="pres">
      <dgm:prSet presAssocID="{F9EE2A1D-5320-4618-8317-6AF479E6E46A}" presName="compNode" presStyleCnt="0"/>
      <dgm:spPr/>
      <dgm:t>
        <a:bodyPr/>
        <a:lstStyle/>
        <a:p>
          <a:endParaRPr lang="ru-RU"/>
        </a:p>
      </dgm:t>
    </dgm:pt>
    <dgm:pt modelId="{0548FEAB-3E8C-42BA-9A60-0C88032B5C05}" type="pres">
      <dgm:prSet presAssocID="{F9EE2A1D-5320-4618-8317-6AF479E6E46A}" presName="aNode" presStyleLbl="bgShp" presStyleIdx="1" presStyleCnt="4"/>
      <dgm:spPr/>
      <dgm:t>
        <a:bodyPr/>
        <a:lstStyle/>
        <a:p>
          <a:endParaRPr lang="ru-RU"/>
        </a:p>
      </dgm:t>
    </dgm:pt>
    <dgm:pt modelId="{9EE245CF-8CD3-4641-A2F0-0511596DA587}" type="pres">
      <dgm:prSet presAssocID="{F9EE2A1D-5320-4618-8317-6AF479E6E46A}" presName="textNode" presStyleLbl="bgShp" presStyleIdx="1" presStyleCnt="4"/>
      <dgm:spPr/>
      <dgm:t>
        <a:bodyPr/>
        <a:lstStyle/>
        <a:p>
          <a:endParaRPr lang="ru-RU"/>
        </a:p>
      </dgm:t>
    </dgm:pt>
    <dgm:pt modelId="{DF3EE376-606B-40C1-B1CB-55060D2C571E}" type="pres">
      <dgm:prSet presAssocID="{F9EE2A1D-5320-4618-8317-6AF479E6E46A}" presName="compChildNode" presStyleCnt="0"/>
      <dgm:spPr/>
      <dgm:t>
        <a:bodyPr/>
        <a:lstStyle/>
        <a:p>
          <a:endParaRPr lang="ru-RU"/>
        </a:p>
      </dgm:t>
    </dgm:pt>
    <dgm:pt modelId="{484D8B01-F995-4AB9-B1F7-80D1E9A5CDB6}" type="pres">
      <dgm:prSet presAssocID="{F9EE2A1D-5320-4618-8317-6AF479E6E46A}" presName="theInnerList" presStyleCnt="0"/>
      <dgm:spPr/>
      <dgm:t>
        <a:bodyPr/>
        <a:lstStyle/>
        <a:p>
          <a:endParaRPr lang="ru-RU"/>
        </a:p>
      </dgm:t>
    </dgm:pt>
    <dgm:pt modelId="{17745361-CD68-4F0A-B496-E8FA14C03C0A}" type="pres">
      <dgm:prSet presAssocID="{FF0A16FE-4AD0-46CC-8343-F7607D77CDCB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64159-CB92-4C09-BA46-AF9A1DB09204}" type="pres">
      <dgm:prSet presAssocID="{FF0A16FE-4AD0-46CC-8343-F7607D77CDCB}" presName="aSpace2" presStyleCnt="0"/>
      <dgm:spPr/>
      <dgm:t>
        <a:bodyPr/>
        <a:lstStyle/>
        <a:p>
          <a:endParaRPr lang="ru-RU"/>
        </a:p>
      </dgm:t>
    </dgm:pt>
    <dgm:pt modelId="{C4BE84FB-741F-49DC-B1FD-177DF069FB42}" type="pres">
      <dgm:prSet presAssocID="{CE87CAE3-E603-4A07-AE0B-3FF99845E4CB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FCEB6-9D23-4515-8EEE-898F16C52AE1}" type="pres">
      <dgm:prSet presAssocID="{CE87CAE3-E603-4A07-AE0B-3FF99845E4CB}" presName="aSpace2" presStyleCnt="0"/>
      <dgm:spPr/>
      <dgm:t>
        <a:bodyPr/>
        <a:lstStyle/>
        <a:p>
          <a:endParaRPr lang="ru-RU"/>
        </a:p>
      </dgm:t>
    </dgm:pt>
    <dgm:pt modelId="{1794027A-5FB7-4A0C-AB92-3652801AB9EE}" type="pres">
      <dgm:prSet presAssocID="{A1A41EA7-283C-470E-8CA5-E5BF70D2D484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32CE7-CEA3-43C1-BF28-5D67207F5937}" type="pres">
      <dgm:prSet presAssocID="{F9EE2A1D-5320-4618-8317-6AF479E6E46A}" presName="aSpace" presStyleCnt="0"/>
      <dgm:spPr/>
      <dgm:t>
        <a:bodyPr/>
        <a:lstStyle/>
        <a:p>
          <a:endParaRPr lang="ru-RU"/>
        </a:p>
      </dgm:t>
    </dgm:pt>
    <dgm:pt modelId="{36B307AC-8E11-4783-900E-9B0E3966D025}" type="pres">
      <dgm:prSet presAssocID="{D816EABD-3F3D-4FD2-AD41-6D27A8197E9E}" presName="compNode" presStyleCnt="0"/>
      <dgm:spPr/>
      <dgm:t>
        <a:bodyPr/>
        <a:lstStyle/>
        <a:p>
          <a:endParaRPr lang="ru-RU"/>
        </a:p>
      </dgm:t>
    </dgm:pt>
    <dgm:pt modelId="{339F749F-07A6-40A4-AB73-BEA263684F13}" type="pres">
      <dgm:prSet presAssocID="{D816EABD-3F3D-4FD2-AD41-6D27A8197E9E}" presName="aNode" presStyleLbl="bgShp" presStyleIdx="2" presStyleCnt="4"/>
      <dgm:spPr/>
      <dgm:t>
        <a:bodyPr/>
        <a:lstStyle/>
        <a:p>
          <a:endParaRPr lang="ru-RU"/>
        </a:p>
      </dgm:t>
    </dgm:pt>
    <dgm:pt modelId="{CBB910FB-4473-47DD-802D-CA43A8111D02}" type="pres">
      <dgm:prSet presAssocID="{D816EABD-3F3D-4FD2-AD41-6D27A8197E9E}" presName="textNode" presStyleLbl="bgShp" presStyleIdx="2" presStyleCnt="4"/>
      <dgm:spPr/>
      <dgm:t>
        <a:bodyPr/>
        <a:lstStyle/>
        <a:p>
          <a:endParaRPr lang="ru-RU"/>
        </a:p>
      </dgm:t>
    </dgm:pt>
    <dgm:pt modelId="{5C165633-3EBC-469C-B747-AB5ECCEC891D}" type="pres">
      <dgm:prSet presAssocID="{D816EABD-3F3D-4FD2-AD41-6D27A8197E9E}" presName="compChildNode" presStyleCnt="0"/>
      <dgm:spPr/>
      <dgm:t>
        <a:bodyPr/>
        <a:lstStyle/>
        <a:p>
          <a:endParaRPr lang="ru-RU"/>
        </a:p>
      </dgm:t>
    </dgm:pt>
    <dgm:pt modelId="{87A73B6A-946E-4BB9-B940-4A52BA6A1FBC}" type="pres">
      <dgm:prSet presAssocID="{D816EABD-3F3D-4FD2-AD41-6D27A8197E9E}" presName="theInnerList" presStyleCnt="0"/>
      <dgm:spPr/>
      <dgm:t>
        <a:bodyPr/>
        <a:lstStyle/>
        <a:p>
          <a:endParaRPr lang="ru-RU"/>
        </a:p>
      </dgm:t>
    </dgm:pt>
    <dgm:pt modelId="{2B60785D-B32D-4BDD-97D9-42EB2917DA5E}" type="pres">
      <dgm:prSet presAssocID="{6596ABA7-830E-4C9D-BDF8-0AC433974517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5966D-E00B-442C-8B69-C34192481E58}" type="pres">
      <dgm:prSet presAssocID="{6596ABA7-830E-4C9D-BDF8-0AC433974517}" presName="aSpace2" presStyleCnt="0"/>
      <dgm:spPr/>
      <dgm:t>
        <a:bodyPr/>
        <a:lstStyle/>
        <a:p>
          <a:endParaRPr lang="ru-RU"/>
        </a:p>
      </dgm:t>
    </dgm:pt>
    <dgm:pt modelId="{45D7A553-AF39-4965-A0DC-246B1BCCB07B}" type="pres">
      <dgm:prSet presAssocID="{A8AC94EB-325C-4EE8-A854-7820CED84F35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0845BE-4B20-42FA-AB29-EFFED6A4CB94}" type="pres">
      <dgm:prSet presAssocID="{A8AC94EB-325C-4EE8-A854-7820CED84F35}" presName="aSpace2" presStyleCnt="0"/>
      <dgm:spPr/>
      <dgm:t>
        <a:bodyPr/>
        <a:lstStyle/>
        <a:p>
          <a:endParaRPr lang="ru-RU"/>
        </a:p>
      </dgm:t>
    </dgm:pt>
    <dgm:pt modelId="{A5984801-D353-41D8-AD4F-86782297C198}" type="pres">
      <dgm:prSet presAssocID="{3CB0526D-271C-4708-B326-A96D2C202A60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61C56-8632-47CE-9FCC-DD844FB39CF4}" type="pres">
      <dgm:prSet presAssocID="{3CB0526D-271C-4708-B326-A96D2C202A60}" presName="aSpace2" presStyleCnt="0"/>
      <dgm:spPr/>
      <dgm:t>
        <a:bodyPr/>
        <a:lstStyle/>
        <a:p>
          <a:endParaRPr lang="ru-RU"/>
        </a:p>
      </dgm:t>
    </dgm:pt>
    <dgm:pt modelId="{8E4E27D9-A7F0-48F1-9A1B-6BD48C8FC0C8}" type="pres">
      <dgm:prSet presAssocID="{22D3B1F1-8AC3-4B5F-A3C8-4A870E042C19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10768-1976-478D-ADCE-860C534C4362}" type="pres">
      <dgm:prSet presAssocID="{D816EABD-3F3D-4FD2-AD41-6D27A8197E9E}" presName="aSpace" presStyleCnt="0"/>
      <dgm:spPr/>
      <dgm:t>
        <a:bodyPr/>
        <a:lstStyle/>
        <a:p>
          <a:endParaRPr lang="ru-RU"/>
        </a:p>
      </dgm:t>
    </dgm:pt>
    <dgm:pt modelId="{FFA87D47-4B81-4AF1-8897-1A7100953726}" type="pres">
      <dgm:prSet presAssocID="{53F5E65B-999D-4AA9-872D-F3BA2CF85D78}" presName="compNode" presStyleCnt="0"/>
      <dgm:spPr/>
      <dgm:t>
        <a:bodyPr/>
        <a:lstStyle/>
        <a:p>
          <a:endParaRPr lang="ru-RU"/>
        </a:p>
      </dgm:t>
    </dgm:pt>
    <dgm:pt modelId="{6454FE52-2E00-4928-9470-AEB1CEE2D338}" type="pres">
      <dgm:prSet presAssocID="{53F5E65B-999D-4AA9-872D-F3BA2CF85D78}" presName="aNode" presStyleLbl="bgShp" presStyleIdx="3" presStyleCnt="4"/>
      <dgm:spPr/>
      <dgm:t>
        <a:bodyPr/>
        <a:lstStyle/>
        <a:p>
          <a:endParaRPr lang="ru-RU"/>
        </a:p>
      </dgm:t>
    </dgm:pt>
    <dgm:pt modelId="{474C754E-3A90-4C91-BDBC-3BE8812CCF7B}" type="pres">
      <dgm:prSet presAssocID="{53F5E65B-999D-4AA9-872D-F3BA2CF85D78}" presName="textNode" presStyleLbl="bgShp" presStyleIdx="3" presStyleCnt="4"/>
      <dgm:spPr/>
      <dgm:t>
        <a:bodyPr/>
        <a:lstStyle/>
        <a:p>
          <a:endParaRPr lang="ru-RU"/>
        </a:p>
      </dgm:t>
    </dgm:pt>
    <dgm:pt modelId="{943F424B-64AC-4C5D-9CDC-BAEA30116F2E}" type="pres">
      <dgm:prSet presAssocID="{53F5E65B-999D-4AA9-872D-F3BA2CF85D78}" presName="compChildNode" presStyleCnt="0"/>
      <dgm:spPr/>
      <dgm:t>
        <a:bodyPr/>
        <a:lstStyle/>
        <a:p>
          <a:endParaRPr lang="ru-RU"/>
        </a:p>
      </dgm:t>
    </dgm:pt>
    <dgm:pt modelId="{FA1A57D4-487A-4810-A0CA-7AE9637E3067}" type="pres">
      <dgm:prSet presAssocID="{53F5E65B-999D-4AA9-872D-F3BA2CF85D78}" presName="theInnerList" presStyleCnt="0"/>
      <dgm:spPr/>
      <dgm:t>
        <a:bodyPr/>
        <a:lstStyle/>
        <a:p>
          <a:endParaRPr lang="ru-RU"/>
        </a:p>
      </dgm:t>
    </dgm:pt>
    <dgm:pt modelId="{E7040CC9-F32F-41CF-A677-C2B6670C6ECD}" type="pres">
      <dgm:prSet presAssocID="{8D479EC8-03F6-49CD-888F-7E205DA9D48C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9DE72-03AB-4CF6-8323-A1BBD203B4DB}" type="pres">
      <dgm:prSet presAssocID="{8D479EC8-03F6-49CD-888F-7E205DA9D48C}" presName="aSpace2" presStyleCnt="0"/>
      <dgm:spPr/>
      <dgm:t>
        <a:bodyPr/>
        <a:lstStyle/>
        <a:p>
          <a:endParaRPr lang="ru-RU"/>
        </a:p>
      </dgm:t>
    </dgm:pt>
    <dgm:pt modelId="{86BA068F-D2FE-4542-BB62-4E92FA7D072F}" type="pres">
      <dgm:prSet presAssocID="{060465DE-80F9-4C97-A94B-6771EFA02894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6AA1A8-7159-4335-8B11-12D0C492D17C}" type="pres">
      <dgm:prSet presAssocID="{060465DE-80F9-4C97-A94B-6771EFA02894}" presName="aSpace2" presStyleCnt="0"/>
      <dgm:spPr/>
      <dgm:t>
        <a:bodyPr/>
        <a:lstStyle/>
        <a:p>
          <a:endParaRPr lang="ru-RU"/>
        </a:p>
      </dgm:t>
    </dgm:pt>
    <dgm:pt modelId="{947291C7-74D5-428E-9FA1-3AC8995F584F}" type="pres">
      <dgm:prSet presAssocID="{52D7A096-EC63-4CDB-A38A-BEDC0C98DA76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2D7C1B-A82F-442B-B364-D8A7E4D3BB57}" type="presOf" srcId="{D816EABD-3F3D-4FD2-AD41-6D27A8197E9E}" destId="{CBB910FB-4473-47DD-802D-CA43A8111D02}" srcOrd="1" destOrd="0" presId="urn:microsoft.com/office/officeart/2005/8/layout/lProcess2"/>
    <dgm:cxn modelId="{95472B98-2B23-4171-9697-138AF1F2D158}" srcId="{8501D773-D455-4332-9C1E-5A7D5A0D453E}" destId="{07E4692D-CBDF-4081-B786-EA2D9EDDC703}" srcOrd="1" destOrd="0" parTransId="{F05CAF19-F982-4211-972B-0E5DA861616E}" sibTransId="{384C2B7F-D13A-418D-8FC8-FC0825DD6CFF}"/>
    <dgm:cxn modelId="{4233275B-244F-46A0-926D-75322445A573}" srcId="{D816EABD-3F3D-4FD2-AD41-6D27A8197E9E}" destId="{6596ABA7-830E-4C9D-BDF8-0AC433974517}" srcOrd="0" destOrd="0" parTransId="{2DB17797-5072-4536-AD2E-BC6889ABDACD}" sibTransId="{10EA3211-C6D8-4C0E-983D-FA4DA9B895A7}"/>
    <dgm:cxn modelId="{81659B0D-DC7A-4FA9-9717-055B7FB59231}" type="presOf" srcId="{5E20CC2A-E770-497E-8FF7-5DC13C6D220D}" destId="{DF7CA8F4-7129-4B81-A716-C6543470A506}" srcOrd="0" destOrd="0" presId="urn:microsoft.com/office/officeart/2005/8/layout/lProcess2"/>
    <dgm:cxn modelId="{7E70C2B6-5054-41D9-AE0F-E5402E54B1C9}" type="presOf" srcId="{07E4692D-CBDF-4081-B786-EA2D9EDDC703}" destId="{98D75DDC-2AC8-4543-9EE2-2C9EC25F6A3D}" srcOrd="0" destOrd="0" presId="urn:microsoft.com/office/officeart/2005/8/layout/lProcess2"/>
    <dgm:cxn modelId="{3EAFA555-6CA6-47FC-9B31-B2A042D82280}" srcId="{8501D773-D455-4332-9C1E-5A7D5A0D453E}" destId="{C1CB6516-59F1-4CC3-AF73-0C7EEE9E71B2}" srcOrd="3" destOrd="0" parTransId="{3C979233-D318-4D9B-9B6D-842246368DDD}" sibTransId="{61FFA41B-9166-47DD-AB35-1A0755995C36}"/>
    <dgm:cxn modelId="{36867FD0-0230-4158-BEBB-DFE8F72A0B1B}" srcId="{F9EE2A1D-5320-4618-8317-6AF479E6E46A}" destId="{CE87CAE3-E603-4A07-AE0B-3FF99845E4CB}" srcOrd="1" destOrd="0" parTransId="{AC26320C-DCFA-4051-8B01-3560D4B24958}" sibTransId="{BE7F6B15-3716-4102-B0EF-A2A0EAAACD07}"/>
    <dgm:cxn modelId="{D0519F57-EB41-41A4-804B-27F49B1900C8}" srcId="{F9EE2A1D-5320-4618-8317-6AF479E6E46A}" destId="{A1A41EA7-283C-470E-8CA5-E5BF70D2D484}" srcOrd="2" destOrd="0" parTransId="{1B17843E-CB81-4AD4-B396-4473591E61E8}" sibTransId="{2902A646-8415-4DEE-9B30-05DD556DFEF9}"/>
    <dgm:cxn modelId="{039E3B00-4E08-4D96-B4C4-E64D0035314E}" srcId="{8501D773-D455-4332-9C1E-5A7D5A0D453E}" destId="{46D27543-69FC-4517-9DFF-55A7D6BC9156}" srcOrd="4" destOrd="0" parTransId="{5E405F06-D217-4EBA-B69A-4C88B2D55032}" sibTransId="{ACBE2AB8-50DB-41FE-8C9E-5DAA6FEEBA5A}"/>
    <dgm:cxn modelId="{FAC78607-2FDB-44F9-99E5-149D76CEC942}" srcId="{D816EABD-3F3D-4FD2-AD41-6D27A8197E9E}" destId="{3CB0526D-271C-4708-B326-A96D2C202A60}" srcOrd="2" destOrd="0" parTransId="{62C0F35B-2303-4E38-B4B5-46204B0E6C0F}" sibTransId="{93974D28-7BA5-4BCC-A7DF-F785E91CBF15}"/>
    <dgm:cxn modelId="{D663358B-7240-4035-832B-F4BCAC6CFFD5}" type="presOf" srcId="{8501D773-D455-4332-9C1E-5A7D5A0D453E}" destId="{56416E0B-7B48-4548-A9F0-096A6589E696}" srcOrd="0" destOrd="0" presId="urn:microsoft.com/office/officeart/2005/8/layout/lProcess2"/>
    <dgm:cxn modelId="{D1ACA711-4AED-4758-B329-9F0FCAA61035}" type="presOf" srcId="{6596ABA7-830E-4C9D-BDF8-0AC433974517}" destId="{2B60785D-B32D-4BDD-97D9-42EB2917DA5E}" srcOrd="0" destOrd="0" presId="urn:microsoft.com/office/officeart/2005/8/layout/lProcess2"/>
    <dgm:cxn modelId="{D506FBEF-E7E8-4A99-B59C-9443F656742D}" srcId="{8501D773-D455-4332-9C1E-5A7D5A0D453E}" destId="{5E20CC2A-E770-497E-8FF7-5DC13C6D220D}" srcOrd="2" destOrd="0" parTransId="{961CDC64-F30F-4A25-BCC0-F7BC95206C30}" sibTransId="{A8DD537E-E89D-4E06-AFC7-1FE8CB587BDA}"/>
    <dgm:cxn modelId="{19AD7857-2FFF-4021-BFA2-AF00EDD6348A}" type="presOf" srcId="{22D3B1F1-8AC3-4B5F-A3C8-4A870E042C19}" destId="{8E4E27D9-A7F0-48F1-9A1B-6BD48C8FC0C8}" srcOrd="0" destOrd="0" presId="urn:microsoft.com/office/officeart/2005/8/layout/lProcess2"/>
    <dgm:cxn modelId="{4A09E897-03CA-44DE-9820-5BA0D1C1351B}" type="presOf" srcId="{52D7A096-EC63-4CDB-A38A-BEDC0C98DA76}" destId="{947291C7-74D5-428E-9FA1-3AC8995F584F}" srcOrd="0" destOrd="0" presId="urn:microsoft.com/office/officeart/2005/8/layout/lProcess2"/>
    <dgm:cxn modelId="{CA5674CA-2193-46C0-BFF8-F7B8290D93AE}" srcId="{53F5E65B-999D-4AA9-872D-F3BA2CF85D78}" destId="{060465DE-80F9-4C97-A94B-6771EFA02894}" srcOrd="1" destOrd="0" parTransId="{1A9D7BD8-C33A-43BF-8ABE-E9E13D5D61CE}" sibTransId="{719DF4B8-C530-423F-8323-5E049D8684DD}"/>
    <dgm:cxn modelId="{5BA9489E-13C5-4434-A717-E349AD3DEF0B}" srcId="{77569AF1-5B9B-4BDD-A5F6-05942E9ACE13}" destId="{F9EE2A1D-5320-4618-8317-6AF479E6E46A}" srcOrd="1" destOrd="0" parTransId="{A8668848-C6DC-4336-BC17-5D23ECA624F6}" sibTransId="{847FAB53-6542-46A4-9BED-029B2F231DB0}"/>
    <dgm:cxn modelId="{329AEFE3-71ED-4AE0-ABCF-4765BEC994D3}" type="presOf" srcId="{53F5E65B-999D-4AA9-872D-F3BA2CF85D78}" destId="{474C754E-3A90-4C91-BDBC-3BE8812CCF7B}" srcOrd="1" destOrd="0" presId="urn:microsoft.com/office/officeart/2005/8/layout/lProcess2"/>
    <dgm:cxn modelId="{12E99FF7-1F53-405B-A522-80E2423EDC04}" type="presOf" srcId="{A8AC94EB-325C-4EE8-A854-7820CED84F35}" destId="{45D7A553-AF39-4965-A0DC-246B1BCCB07B}" srcOrd="0" destOrd="0" presId="urn:microsoft.com/office/officeart/2005/8/layout/lProcess2"/>
    <dgm:cxn modelId="{721B2559-E670-4C3E-9A18-9BF875BB28C6}" srcId="{77569AF1-5B9B-4BDD-A5F6-05942E9ACE13}" destId="{D816EABD-3F3D-4FD2-AD41-6D27A8197E9E}" srcOrd="2" destOrd="0" parTransId="{965CE79B-A86A-4FC8-A1F9-2905944EA73E}" sibTransId="{1A3099E8-05A5-48FD-B30E-E12B670606E4}"/>
    <dgm:cxn modelId="{CF8055B2-405F-4416-880F-072C03AADC18}" type="presOf" srcId="{CE87CAE3-E603-4A07-AE0B-3FF99845E4CB}" destId="{C4BE84FB-741F-49DC-B1FD-177DF069FB42}" srcOrd="0" destOrd="0" presId="urn:microsoft.com/office/officeart/2005/8/layout/lProcess2"/>
    <dgm:cxn modelId="{94AAB273-BAEA-4474-AF60-0E99ECFD5273}" type="presOf" srcId="{46D27543-69FC-4517-9DFF-55A7D6BC9156}" destId="{EAD2F205-3D86-4F6C-A481-EBCF3D9297C9}" srcOrd="0" destOrd="0" presId="urn:microsoft.com/office/officeart/2005/8/layout/lProcess2"/>
    <dgm:cxn modelId="{8A5E22B4-5AAB-418D-A5DE-1AF3C333ED90}" type="presOf" srcId="{F9EE2A1D-5320-4618-8317-6AF479E6E46A}" destId="{9EE245CF-8CD3-4641-A2F0-0511596DA587}" srcOrd="1" destOrd="0" presId="urn:microsoft.com/office/officeart/2005/8/layout/lProcess2"/>
    <dgm:cxn modelId="{BFD5CFE7-10BC-47F1-9D60-50F5E8DCBB75}" type="presOf" srcId="{77569AF1-5B9B-4BDD-A5F6-05942E9ACE13}" destId="{1049B097-E098-4EEB-85B4-2BD2C2AEE8C6}" srcOrd="0" destOrd="0" presId="urn:microsoft.com/office/officeart/2005/8/layout/lProcess2"/>
    <dgm:cxn modelId="{FB61043D-B6E2-4A88-9102-EA5B74C429F9}" srcId="{D816EABD-3F3D-4FD2-AD41-6D27A8197E9E}" destId="{A8AC94EB-325C-4EE8-A854-7820CED84F35}" srcOrd="1" destOrd="0" parTransId="{6A01F775-2B88-4045-8006-468BFFCD82A9}" sibTransId="{0BEBEB67-59EB-402A-8900-5E7FD1A2B829}"/>
    <dgm:cxn modelId="{2816B23A-223F-4383-BDB2-C5BC3A8B1A43}" type="presOf" srcId="{A1A41EA7-283C-470E-8CA5-E5BF70D2D484}" destId="{1794027A-5FB7-4A0C-AB92-3652801AB9EE}" srcOrd="0" destOrd="0" presId="urn:microsoft.com/office/officeart/2005/8/layout/lProcess2"/>
    <dgm:cxn modelId="{48304176-726E-48A2-B692-2A4CFA269219}" type="presOf" srcId="{8D479EC8-03F6-49CD-888F-7E205DA9D48C}" destId="{E7040CC9-F32F-41CF-A677-C2B6670C6ECD}" srcOrd="0" destOrd="0" presId="urn:microsoft.com/office/officeart/2005/8/layout/lProcess2"/>
    <dgm:cxn modelId="{C8EFF500-267D-4105-A51C-62BC29E8032E}" type="presOf" srcId="{8501D773-D455-4332-9C1E-5A7D5A0D453E}" destId="{14207482-70C2-4ECA-B90E-A1D0D84F8588}" srcOrd="1" destOrd="0" presId="urn:microsoft.com/office/officeart/2005/8/layout/lProcess2"/>
    <dgm:cxn modelId="{55A63726-B22D-4790-9C46-9512C04FB08E}" type="presOf" srcId="{D816EABD-3F3D-4FD2-AD41-6D27A8197E9E}" destId="{339F749F-07A6-40A4-AB73-BEA263684F13}" srcOrd="0" destOrd="0" presId="urn:microsoft.com/office/officeart/2005/8/layout/lProcess2"/>
    <dgm:cxn modelId="{297F89F6-23BD-4E4A-B25D-868D7C107C61}" srcId="{77569AF1-5B9B-4BDD-A5F6-05942E9ACE13}" destId="{8501D773-D455-4332-9C1E-5A7D5A0D453E}" srcOrd="0" destOrd="0" parTransId="{D6232F2D-D482-4CFC-967C-CDDC34FB46F0}" sibTransId="{115C50FF-39F8-40D9-B319-5401C59EFFD0}"/>
    <dgm:cxn modelId="{9C03AFFD-F09C-45F5-BD5F-AE11880E3F46}" type="presOf" srcId="{3CB0526D-271C-4708-B326-A96D2C202A60}" destId="{A5984801-D353-41D8-AD4F-86782297C198}" srcOrd="0" destOrd="0" presId="urn:microsoft.com/office/officeart/2005/8/layout/lProcess2"/>
    <dgm:cxn modelId="{191F7CB2-885C-46E2-A9F2-0A445100491B}" type="presOf" srcId="{53F5E65B-999D-4AA9-872D-F3BA2CF85D78}" destId="{6454FE52-2E00-4928-9470-AEB1CEE2D338}" srcOrd="0" destOrd="0" presId="urn:microsoft.com/office/officeart/2005/8/layout/lProcess2"/>
    <dgm:cxn modelId="{30A02B8E-1575-4B79-9B2D-1CEBE715A826}" srcId="{F9EE2A1D-5320-4618-8317-6AF479E6E46A}" destId="{FF0A16FE-4AD0-46CC-8343-F7607D77CDCB}" srcOrd="0" destOrd="0" parTransId="{2AA2F86D-605C-4C6B-8A58-9B90F5B3D0AF}" sibTransId="{B729C6A0-55E9-4B09-B773-A6055E435AC0}"/>
    <dgm:cxn modelId="{8883471E-24FF-49E2-8837-6207FD7F008B}" srcId="{53F5E65B-999D-4AA9-872D-F3BA2CF85D78}" destId="{52D7A096-EC63-4CDB-A38A-BEDC0C98DA76}" srcOrd="2" destOrd="0" parTransId="{3E571D82-539E-4F76-9D58-899299BDECF6}" sibTransId="{8830F6AE-CD31-4990-BF02-211848E5CAC2}"/>
    <dgm:cxn modelId="{D528C092-800A-4EEE-BDE2-460D453E1F04}" srcId="{8501D773-D455-4332-9C1E-5A7D5A0D453E}" destId="{7D1E9595-FD9F-4E82-AEE1-C1EEC7C57AFD}" srcOrd="0" destOrd="0" parTransId="{4C812EAA-D996-43D5-B908-78A8B83D94A3}" sibTransId="{3BFEBE18-3E35-448D-91F8-C4CE7F14282A}"/>
    <dgm:cxn modelId="{41FAA696-C86A-4CF4-BD7A-7BB0800C0043}" srcId="{77569AF1-5B9B-4BDD-A5F6-05942E9ACE13}" destId="{53F5E65B-999D-4AA9-872D-F3BA2CF85D78}" srcOrd="3" destOrd="0" parTransId="{AE71AA78-DAC0-41CB-B28F-BAEB503CB6DD}" sibTransId="{774A5D78-95ED-4F39-9888-BD3C5B3B3A07}"/>
    <dgm:cxn modelId="{387088D8-C8BF-483E-B8BE-FE4F77E1FA01}" type="presOf" srcId="{060465DE-80F9-4C97-A94B-6771EFA02894}" destId="{86BA068F-D2FE-4542-BB62-4E92FA7D072F}" srcOrd="0" destOrd="0" presId="urn:microsoft.com/office/officeart/2005/8/layout/lProcess2"/>
    <dgm:cxn modelId="{B37657C1-8487-4B5F-B298-298677371600}" type="presOf" srcId="{C1CB6516-59F1-4CC3-AF73-0C7EEE9E71B2}" destId="{F281DB4B-9B61-494A-887D-E558C0AB6A73}" srcOrd="0" destOrd="0" presId="urn:microsoft.com/office/officeart/2005/8/layout/lProcess2"/>
    <dgm:cxn modelId="{49781CAB-726C-4536-AAFA-DDA6D481704D}" type="presOf" srcId="{FF0A16FE-4AD0-46CC-8343-F7607D77CDCB}" destId="{17745361-CD68-4F0A-B496-E8FA14C03C0A}" srcOrd="0" destOrd="0" presId="urn:microsoft.com/office/officeart/2005/8/layout/lProcess2"/>
    <dgm:cxn modelId="{66B6354E-3666-44C0-8D6C-BD450F994047}" type="presOf" srcId="{7D1E9595-FD9F-4E82-AEE1-C1EEC7C57AFD}" destId="{55E0FFF9-0F14-42C0-9BA4-11384B7E7DF4}" srcOrd="0" destOrd="0" presId="urn:microsoft.com/office/officeart/2005/8/layout/lProcess2"/>
    <dgm:cxn modelId="{B67CE993-46E7-4472-B734-5FC07B82C702}" srcId="{D816EABD-3F3D-4FD2-AD41-6D27A8197E9E}" destId="{22D3B1F1-8AC3-4B5F-A3C8-4A870E042C19}" srcOrd="3" destOrd="0" parTransId="{C6F1C932-B031-4F28-AF27-2A95E74E8E79}" sibTransId="{9E118D13-3DE2-414D-99C7-57D5A5D34D41}"/>
    <dgm:cxn modelId="{9854D0D5-94CC-4B0D-BFAE-979A81FF6D6E}" type="presOf" srcId="{F9EE2A1D-5320-4618-8317-6AF479E6E46A}" destId="{0548FEAB-3E8C-42BA-9A60-0C88032B5C05}" srcOrd="0" destOrd="0" presId="urn:microsoft.com/office/officeart/2005/8/layout/lProcess2"/>
    <dgm:cxn modelId="{31F43098-D6C0-4E89-B35F-A828801BCF3A}" srcId="{53F5E65B-999D-4AA9-872D-F3BA2CF85D78}" destId="{8D479EC8-03F6-49CD-888F-7E205DA9D48C}" srcOrd="0" destOrd="0" parTransId="{8BCEB139-C672-4944-9FEE-64139132E5C6}" sibTransId="{2CD834AE-0975-49AF-952B-F4D66050BF42}"/>
    <dgm:cxn modelId="{F08EDD51-8779-49F3-8B6D-17178E2EFAA8}" type="presParOf" srcId="{1049B097-E098-4EEB-85B4-2BD2C2AEE8C6}" destId="{34BEEE68-9255-4F6B-9AF4-E4F84F0B09FC}" srcOrd="0" destOrd="0" presId="urn:microsoft.com/office/officeart/2005/8/layout/lProcess2"/>
    <dgm:cxn modelId="{6C1D45D9-2C06-472A-9D8E-EDD03891B36D}" type="presParOf" srcId="{34BEEE68-9255-4F6B-9AF4-E4F84F0B09FC}" destId="{56416E0B-7B48-4548-A9F0-096A6589E696}" srcOrd="0" destOrd="0" presId="urn:microsoft.com/office/officeart/2005/8/layout/lProcess2"/>
    <dgm:cxn modelId="{518906DF-51EE-4ED3-908C-B58AD56E384E}" type="presParOf" srcId="{34BEEE68-9255-4F6B-9AF4-E4F84F0B09FC}" destId="{14207482-70C2-4ECA-B90E-A1D0D84F8588}" srcOrd="1" destOrd="0" presId="urn:microsoft.com/office/officeart/2005/8/layout/lProcess2"/>
    <dgm:cxn modelId="{BAF913A2-6FFA-4BE1-B13D-76626AC753F6}" type="presParOf" srcId="{34BEEE68-9255-4F6B-9AF4-E4F84F0B09FC}" destId="{F9B39B5C-BB31-4B51-9825-E0F75D52E667}" srcOrd="2" destOrd="0" presId="urn:microsoft.com/office/officeart/2005/8/layout/lProcess2"/>
    <dgm:cxn modelId="{346C9E9C-FDF2-43A6-BE1B-23D92E51A935}" type="presParOf" srcId="{F9B39B5C-BB31-4B51-9825-E0F75D52E667}" destId="{FCC70549-D039-4CA6-B316-EEA1556F7D18}" srcOrd="0" destOrd="0" presId="urn:microsoft.com/office/officeart/2005/8/layout/lProcess2"/>
    <dgm:cxn modelId="{CE9E993E-BDF7-4FAE-919A-1C0D75695433}" type="presParOf" srcId="{FCC70549-D039-4CA6-B316-EEA1556F7D18}" destId="{55E0FFF9-0F14-42C0-9BA4-11384B7E7DF4}" srcOrd="0" destOrd="0" presId="urn:microsoft.com/office/officeart/2005/8/layout/lProcess2"/>
    <dgm:cxn modelId="{6BF0FF02-D832-48F7-B727-6DBDF23F4805}" type="presParOf" srcId="{FCC70549-D039-4CA6-B316-EEA1556F7D18}" destId="{5A73A517-C60E-4F56-8D0B-5DFE39047331}" srcOrd="1" destOrd="0" presId="urn:microsoft.com/office/officeart/2005/8/layout/lProcess2"/>
    <dgm:cxn modelId="{B8D20B53-9A4A-4241-B334-38C392F9EAC3}" type="presParOf" srcId="{FCC70549-D039-4CA6-B316-EEA1556F7D18}" destId="{98D75DDC-2AC8-4543-9EE2-2C9EC25F6A3D}" srcOrd="2" destOrd="0" presId="urn:microsoft.com/office/officeart/2005/8/layout/lProcess2"/>
    <dgm:cxn modelId="{76BC9777-91F6-49B0-9AD1-19E45F5020A6}" type="presParOf" srcId="{FCC70549-D039-4CA6-B316-EEA1556F7D18}" destId="{D615601F-2D5D-4217-8119-104C37FBBB78}" srcOrd="3" destOrd="0" presId="urn:microsoft.com/office/officeart/2005/8/layout/lProcess2"/>
    <dgm:cxn modelId="{F1AB0895-95DC-4456-84F9-BA40394CE39A}" type="presParOf" srcId="{FCC70549-D039-4CA6-B316-EEA1556F7D18}" destId="{DF7CA8F4-7129-4B81-A716-C6543470A506}" srcOrd="4" destOrd="0" presId="urn:microsoft.com/office/officeart/2005/8/layout/lProcess2"/>
    <dgm:cxn modelId="{A92E0CD0-B93E-4D21-9919-8868098B43E7}" type="presParOf" srcId="{FCC70549-D039-4CA6-B316-EEA1556F7D18}" destId="{2592EABD-4D52-4EE8-A110-18F54D02E7D8}" srcOrd="5" destOrd="0" presId="urn:microsoft.com/office/officeart/2005/8/layout/lProcess2"/>
    <dgm:cxn modelId="{1DA532EA-2780-4645-BDE7-27330ED3D705}" type="presParOf" srcId="{FCC70549-D039-4CA6-B316-EEA1556F7D18}" destId="{F281DB4B-9B61-494A-887D-E558C0AB6A73}" srcOrd="6" destOrd="0" presId="urn:microsoft.com/office/officeart/2005/8/layout/lProcess2"/>
    <dgm:cxn modelId="{95C03E79-4C05-4B32-8653-7BF91F174F97}" type="presParOf" srcId="{FCC70549-D039-4CA6-B316-EEA1556F7D18}" destId="{49872505-DB00-423B-AAE8-5F4656697494}" srcOrd="7" destOrd="0" presId="urn:microsoft.com/office/officeart/2005/8/layout/lProcess2"/>
    <dgm:cxn modelId="{1CF22C91-0A16-4348-9192-C428EB070AB0}" type="presParOf" srcId="{FCC70549-D039-4CA6-B316-EEA1556F7D18}" destId="{EAD2F205-3D86-4F6C-A481-EBCF3D9297C9}" srcOrd="8" destOrd="0" presId="urn:microsoft.com/office/officeart/2005/8/layout/lProcess2"/>
    <dgm:cxn modelId="{488DB675-64E8-4EF4-A224-BF3B48DFD780}" type="presParOf" srcId="{1049B097-E098-4EEB-85B4-2BD2C2AEE8C6}" destId="{3A74A3B3-7895-41E4-AEA4-AADFC6A5F8B6}" srcOrd="1" destOrd="0" presId="urn:microsoft.com/office/officeart/2005/8/layout/lProcess2"/>
    <dgm:cxn modelId="{69279563-03BD-4D05-AE81-CC6912915C89}" type="presParOf" srcId="{1049B097-E098-4EEB-85B4-2BD2C2AEE8C6}" destId="{B193CC4D-2B89-4F72-B59E-7F9D1697EF51}" srcOrd="2" destOrd="0" presId="urn:microsoft.com/office/officeart/2005/8/layout/lProcess2"/>
    <dgm:cxn modelId="{A4E012EA-073A-460C-A842-1E8E40B34C17}" type="presParOf" srcId="{B193CC4D-2B89-4F72-B59E-7F9D1697EF51}" destId="{0548FEAB-3E8C-42BA-9A60-0C88032B5C05}" srcOrd="0" destOrd="0" presId="urn:microsoft.com/office/officeart/2005/8/layout/lProcess2"/>
    <dgm:cxn modelId="{8B0D6F39-177E-44BE-8FBB-8F362968CC1B}" type="presParOf" srcId="{B193CC4D-2B89-4F72-B59E-7F9D1697EF51}" destId="{9EE245CF-8CD3-4641-A2F0-0511596DA587}" srcOrd="1" destOrd="0" presId="urn:microsoft.com/office/officeart/2005/8/layout/lProcess2"/>
    <dgm:cxn modelId="{B008DBAE-B950-4C15-A708-B0821E37AF62}" type="presParOf" srcId="{B193CC4D-2B89-4F72-B59E-7F9D1697EF51}" destId="{DF3EE376-606B-40C1-B1CB-55060D2C571E}" srcOrd="2" destOrd="0" presId="urn:microsoft.com/office/officeart/2005/8/layout/lProcess2"/>
    <dgm:cxn modelId="{39C3863A-9F2E-48A9-BCF5-B31041C0E913}" type="presParOf" srcId="{DF3EE376-606B-40C1-B1CB-55060D2C571E}" destId="{484D8B01-F995-4AB9-B1F7-80D1E9A5CDB6}" srcOrd="0" destOrd="0" presId="urn:microsoft.com/office/officeart/2005/8/layout/lProcess2"/>
    <dgm:cxn modelId="{C246DC9A-5F47-40E0-A4CD-7E3677125DE0}" type="presParOf" srcId="{484D8B01-F995-4AB9-B1F7-80D1E9A5CDB6}" destId="{17745361-CD68-4F0A-B496-E8FA14C03C0A}" srcOrd="0" destOrd="0" presId="urn:microsoft.com/office/officeart/2005/8/layout/lProcess2"/>
    <dgm:cxn modelId="{5FDA924A-92B1-4C74-B0F3-ACC688DF988C}" type="presParOf" srcId="{484D8B01-F995-4AB9-B1F7-80D1E9A5CDB6}" destId="{BC964159-CB92-4C09-BA46-AF9A1DB09204}" srcOrd="1" destOrd="0" presId="urn:microsoft.com/office/officeart/2005/8/layout/lProcess2"/>
    <dgm:cxn modelId="{8FF0A70D-C1FD-4B49-B4DA-69FB04E614C8}" type="presParOf" srcId="{484D8B01-F995-4AB9-B1F7-80D1E9A5CDB6}" destId="{C4BE84FB-741F-49DC-B1FD-177DF069FB42}" srcOrd="2" destOrd="0" presId="urn:microsoft.com/office/officeart/2005/8/layout/lProcess2"/>
    <dgm:cxn modelId="{ADD6E4DE-5387-4CA8-9692-04104B68C42B}" type="presParOf" srcId="{484D8B01-F995-4AB9-B1F7-80D1E9A5CDB6}" destId="{870FCEB6-9D23-4515-8EEE-898F16C52AE1}" srcOrd="3" destOrd="0" presId="urn:microsoft.com/office/officeart/2005/8/layout/lProcess2"/>
    <dgm:cxn modelId="{D4811B02-6E99-4B53-BF79-BEFC606A8CD4}" type="presParOf" srcId="{484D8B01-F995-4AB9-B1F7-80D1E9A5CDB6}" destId="{1794027A-5FB7-4A0C-AB92-3652801AB9EE}" srcOrd="4" destOrd="0" presId="urn:microsoft.com/office/officeart/2005/8/layout/lProcess2"/>
    <dgm:cxn modelId="{194AA0AA-F1C0-48F0-88BF-797FA11E26A0}" type="presParOf" srcId="{1049B097-E098-4EEB-85B4-2BD2C2AEE8C6}" destId="{7BE32CE7-CEA3-43C1-BF28-5D67207F5937}" srcOrd="3" destOrd="0" presId="urn:microsoft.com/office/officeart/2005/8/layout/lProcess2"/>
    <dgm:cxn modelId="{B8EE74D1-351C-4398-AFE7-AFF1E14D7947}" type="presParOf" srcId="{1049B097-E098-4EEB-85B4-2BD2C2AEE8C6}" destId="{36B307AC-8E11-4783-900E-9B0E3966D025}" srcOrd="4" destOrd="0" presId="urn:microsoft.com/office/officeart/2005/8/layout/lProcess2"/>
    <dgm:cxn modelId="{75A72D88-08CD-4C8B-8814-F750C408C163}" type="presParOf" srcId="{36B307AC-8E11-4783-900E-9B0E3966D025}" destId="{339F749F-07A6-40A4-AB73-BEA263684F13}" srcOrd="0" destOrd="0" presId="urn:microsoft.com/office/officeart/2005/8/layout/lProcess2"/>
    <dgm:cxn modelId="{6DAF4615-3456-42F6-8F27-F390997BAAAA}" type="presParOf" srcId="{36B307AC-8E11-4783-900E-9B0E3966D025}" destId="{CBB910FB-4473-47DD-802D-CA43A8111D02}" srcOrd="1" destOrd="0" presId="urn:microsoft.com/office/officeart/2005/8/layout/lProcess2"/>
    <dgm:cxn modelId="{B1E557FC-8B55-4F28-B547-BE182D4983C2}" type="presParOf" srcId="{36B307AC-8E11-4783-900E-9B0E3966D025}" destId="{5C165633-3EBC-469C-B747-AB5ECCEC891D}" srcOrd="2" destOrd="0" presId="urn:microsoft.com/office/officeart/2005/8/layout/lProcess2"/>
    <dgm:cxn modelId="{FB744040-0C79-4003-A9D6-9D6BB3E5AD16}" type="presParOf" srcId="{5C165633-3EBC-469C-B747-AB5ECCEC891D}" destId="{87A73B6A-946E-4BB9-B940-4A52BA6A1FBC}" srcOrd="0" destOrd="0" presId="urn:microsoft.com/office/officeart/2005/8/layout/lProcess2"/>
    <dgm:cxn modelId="{4A305F2F-702E-4D5A-943F-1EE38B7E0FDA}" type="presParOf" srcId="{87A73B6A-946E-4BB9-B940-4A52BA6A1FBC}" destId="{2B60785D-B32D-4BDD-97D9-42EB2917DA5E}" srcOrd="0" destOrd="0" presId="urn:microsoft.com/office/officeart/2005/8/layout/lProcess2"/>
    <dgm:cxn modelId="{D904047D-E52B-41D8-A94B-1F26634BA1DE}" type="presParOf" srcId="{87A73B6A-946E-4BB9-B940-4A52BA6A1FBC}" destId="{1AF5966D-E00B-442C-8B69-C34192481E58}" srcOrd="1" destOrd="0" presId="urn:microsoft.com/office/officeart/2005/8/layout/lProcess2"/>
    <dgm:cxn modelId="{49B2FD33-E59D-42A9-8EC9-232CBD41247B}" type="presParOf" srcId="{87A73B6A-946E-4BB9-B940-4A52BA6A1FBC}" destId="{45D7A553-AF39-4965-A0DC-246B1BCCB07B}" srcOrd="2" destOrd="0" presId="urn:microsoft.com/office/officeart/2005/8/layout/lProcess2"/>
    <dgm:cxn modelId="{D1B51D93-5D37-44C5-AE6B-F8662867AECD}" type="presParOf" srcId="{87A73B6A-946E-4BB9-B940-4A52BA6A1FBC}" destId="{700845BE-4B20-42FA-AB29-EFFED6A4CB94}" srcOrd="3" destOrd="0" presId="urn:microsoft.com/office/officeart/2005/8/layout/lProcess2"/>
    <dgm:cxn modelId="{3D1C8CE0-1FB5-47A6-96C7-6DCE7F17823F}" type="presParOf" srcId="{87A73B6A-946E-4BB9-B940-4A52BA6A1FBC}" destId="{A5984801-D353-41D8-AD4F-86782297C198}" srcOrd="4" destOrd="0" presId="urn:microsoft.com/office/officeart/2005/8/layout/lProcess2"/>
    <dgm:cxn modelId="{93BA42F1-4FE8-4319-A7B5-64E87C7F484A}" type="presParOf" srcId="{87A73B6A-946E-4BB9-B940-4A52BA6A1FBC}" destId="{8EF61C56-8632-47CE-9FCC-DD844FB39CF4}" srcOrd="5" destOrd="0" presId="urn:microsoft.com/office/officeart/2005/8/layout/lProcess2"/>
    <dgm:cxn modelId="{537CBF6C-31A4-40B4-B96B-3CDB2A8A49C4}" type="presParOf" srcId="{87A73B6A-946E-4BB9-B940-4A52BA6A1FBC}" destId="{8E4E27D9-A7F0-48F1-9A1B-6BD48C8FC0C8}" srcOrd="6" destOrd="0" presId="urn:microsoft.com/office/officeart/2005/8/layout/lProcess2"/>
    <dgm:cxn modelId="{B6DBE35A-DB50-41FF-9EC7-2CC6438AE003}" type="presParOf" srcId="{1049B097-E098-4EEB-85B4-2BD2C2AEE8C6}" destId="{6E010768-1976-478D-ADCE-860C534C4362}" srcOrd="5" destOrd="0" presId="urn:microsoft.com/office/officeart/2005/8/layout/lProcess2"/>
    <dgm:cxn modelId="{D0059DC7-C738-4BC8-97B7-081805C0C4D0}" type="presParOf" srcId="{1049B097-E098-4EEB-85B4-2BD2C2AEE8C6}" destId="{FFA87D47-4B81-4AF1-8897-1A7100953726}" srcOrd="6" destOrd="0" presId="urn:microsoft.com/office/officeart/2005/8/layout/lProcess2"/>
    <dgm:cxn modelId="{44D8CB20-3C5B-41B2-A733-CEC30253CE99}" type="presParOf" srcId="{FFA87D47-4B81-4AF1-8897-1A7100953726}" destId="{6454FE52-2E00-4928-9470-AEB1CEE2D338}" srcOrd="0" destOrd="0" presId="urn:microsoft.com/office/officeart/2005/8/layout/lProcess2"/>
    <dgm:cxn modelId="{9D80672F-5F96-4831-8AF2-6187078BADE8}" type="presParOf" srcId="{FFA87D47-4B81-4AF1-8897-1A7100953726}" destId="{474C754E-3A90-4C91-BDBC-3BE8812CCF7B}" srcOrd="1" destOrd="0" presId="urn:microsoft.com/office/officeart/2005/8/layout/lProcess2"/>
    <dgm:cxn modelId="{AD9BC3AA-F235-4A9F-85B3-E2CAE93790A5}" type="presParOf" srcId="{FFA87D47-4B81-4AF1-8897-1A7100953726}" destId="{943F424B-64AC-4C5D-9CDC-BAEA30116F2E}" srcOrd="2" destOrd="0" presId="urn:microsoft.com/office/officeart/2005/8/layout/lProcess2"/>
    <dgm:cxn modelId="{C81E7A4E-8CF0-429D-8F64-87DD30F12A7C}" type="presParOf" srcId="{943F424B-64AC-4C5D-9CDC-BAEA30116F2E}" destId="{FA1A57D4-487A-4810-A0CA-7AE9637E3067}" srcOrd="0" destOrd="0" presId="urn:microsoft.com/office/officeart/2005/8/layout/lProcess2"/>
    <dgm:cxn modelId="{F4AF8CA9-9384-44AF-99C1-DE19478AC30E}" type="presParOf" srcId="{FA1A57D4-487A-4810-A0CA-7AE9637E3067}" destId="{E7040CC9-F32F-41CF-A677-C2B6670C6ECD}" srcOrd="0" destOrd="0" presId="urn:microsoft.com/office/officeart/2005/8/layout/lProcess2"/>
    <dgm:cxn modelId="{4B3E8837-DDC3-4464-83CC-88B7F6AD46AD}" type="presParOf" srcId="{FA1A57D4-487A-4810-A0CA-7AE9637E3067}" destId="{5159DE72-03AB-4CF6-8323-A1BBD203B4DB}" srcOrd="1" destOrd="0" presId="urn:microsoft.com/office/officeart/2005/8/layout/lProcess2"/>
    <dgm:cxn modelId="{22BBB891-1B8B-4465-AA13-C79B0EDA2491}" type="presParOf" srcId="{FA1A57D4-487A-4810-A0CA-7AE9637E3067}" destId="{86BA068F-D2FE-4542-BB62-4E92FA7D072F}" srcOrd="2" destOrd="0" presId="urn:microsoft.com/office/officeart/2005/8/layout/lProcess2"/>
    <dgm:cxn modelId="{706B9A35-7009-46D7-8735-1BCE57E2F122}" type="presParOf" srcId="{FA1A57D4-487A-4810-A0CA-7AE9637E3067}" destId="{5C6AA1A8-7159-4335-8B11-12D0C492D17C}" srcOrd="3" destOrd="0" presId="urn:microsoft.com/office/officeart/2005/8/layout/lProcess2"/>
    <dgm:cxn modelId="{183229CC-5BC4-4D6A-9B86-96C82CC19D6F}" type="presParOf" srcId="{FA1A57D4-487A-4810-A0CA-7AE9637E3067}" destId="{947291C7-74D5-428E-9FA1-3AC8995F584F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C794CB-E30A-42FC-B7A2-9EAB5F6EF821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0A5220-8F54-40EB-86CF-E3B6F3885FE9}">
      <dgm:prSet phldrT="[Текст]"/>
      <dgm:spPr/>
      <dgm:t>
        <a:bodyPr/>
        <a:lstStyle/>
        <a:p>
          <a:r>
            <a:rPr lang="ru-RU" dirty="0" smtClean="0"/>
            <a:t>ЮЛ</a:t>
          </a:r>
          <a:endParaRPr lang="ru-RU" dirty="0"/>
        </a:p>
      </dgm:t>
    </dgm:pt>
    <dgm:pt modelId="{604730B5-18C5-4903-9AEC-D2255005C963}" type="parTrans" cxnId="{F644487C-8B36-4EEA-B8C1-3B8AA9F91503}">
      <dgm:prSet/>
      <dgm:spPr/>
      <dgm:t>
        <a:bodyPr/>
        <a:lstStyle/>
        <a:p>
          <a:endParaRPr lang="ru-RU"/>
        </a:p>
      </dgm:t>
    </dgm:pt>
    <dgm:pt modelId="{EFEA0F33-5750-4514-8026-1D4C2278AE77}" type="sibTrans" cxnId="{F644487C-8B36-4EEA-B8C1-3B8AA9F91503}">
      <dgm:prSet/>
      <dgm:spPr/>
      <dgm:t>
        <a:bodyPr/>
        <a:lstStyle/>
        <a:p>
          <a:endParaRPr lang="ru-RU"/>
        </a:p>
      </dgm:t>
    </dgm:pt>
    <dgm:pt modelId="{E794ED78-ABA9-4553-9678-A80CE8346DD0}">
      <dgm:prSet phldrT="[Текст]"/>
      <dgm:spPr/>
      <dgm:t>
        <a:bodyPr/>
        <a:lstStyle/>
        <a:p>
          <a:r>
            <a:rPr lang="ru-RU" dirty="0" smtClean="0"/>
            <a:t>ОСН</a:t>
          </a:r>
          <a:endParaRPr lang="ru-RU" dirty="0"/>
        </a:p>
      </dgm:t>
    </dgm:pt>
    <dgm:pt modelId="{AEC2137C-B74D-405A-967C-69EB62B16838}" type="parTrans" cxnId="{B13A1C06-B2C0-4864-8901-7D95985739B9}">
      <dgm:prSet/>
      <dgm:spPr/>
      <dgm:t>
        <a:bodyPr/>
        <a:lstStyle/>
        <a:p>
          <a:endParaRPr lang="ru-RU"/>
        </a:p>
      </dgm:t>
    </dgm:pt>
    <dgm:pt modelId="{5CA5A9E1-F8C7-40FB-99D5-F3A88564475A}" type="sibTrans" cxnId="{B13A1C06-B2C0-4864-8901-7D95985739B9}">
      <dgm:prSet/>
      <dgm:spPr/>
      <dgm:t>
        <a:bodyPr/>
        <a:lstStyle/>
        <a:p>
          <a:endParaRPr lang="ru-RU"/>
        </a:p>
      </dgm:t>
    </dgm:pt>
    <dgm:pt modelId="{5CAD96DE-301B-4C6D-9467-DA33B7C481B0}">
      <dgm:prSet phldrT="[Текст]"/>
      <dgm:spPr/>
      <dgm:t>
        <a:bodyPr/>
        <a:lstStyle/>
        <a:p>
          <a:r>
            <a:rPr lang="ru-RU" dirty="0" smtClean="0"/>
            <a:t>УСН</a:t>
          </a:r>
          <a:endParaRPr lang="ru-RU" dirty="0"/>
        </a:p>
      </dgm:t>
    </dgm:pt>
    <dgm:pt modelId="{E1B8C4B3-6D83-41F5-94FE-57C2A8DF5C4B}" type="parTrans" cxnId="{7DDF35BC-443C-493B-89AA-FA3D01529241}">
      <dgm:prSet/>
      <dgm:spPr/>
      <dgm:t>
        <a:bodyPr/>
        <a:lstStyle/>
        <a:p>
          <a:endParaRPr lang="ru-RU"/>
        </a:p>
      </dgm:t>
    </dgm:pt>
    <dgm:pt modelId="{338EF8BD-5F30-4378-982B-8DDAFBB7A4DC}" type="sibTrans" cxnId="{7DDF35BC-443C-493B-89AA-FA3D01529241}">
      <dgm:prSet/>
      <dgm:spPr/>
      <dgm:t>
        <a:bodyPr/>
        <a:lstStyle/>
        <a:p>
          <a:endParaRPr lang="ru-RU"/>
        </a:p>
      </dgm:t>
    </dgm:pt>
    <dgm:pt modelId="{C5A4C9CB-236D-49A9-B34B-B645EBB2A36C}">
      <dgm:prSet phldrT="[Текст]"/>
      <dgm:spPr/>
      <dgm:t>
        <a:bodyPr/>
        <a:lstStyle/>
        <a:p>
          <a:r>
            <a:rPr lang="ru-RU" dirty="0" smtClean="0"/>
            <a:t>ИП</a:t>
          </a:r>
          <a:endParaRPr lang="ru-RU" dirty="0"/>
        </a:p>
      </dgm:t>
    </dgm:pt>
    <dgm:pt modelId="{193E5D95-929A-4EB5-9B8B-E5A9DAA44F38}" type="parTrans" cxnId="{B38399BA-E72C-4194-ABF7-85ABA49F0A81}">
      <dgm:prSet/>
      <dgm:spPr/>
      <dgm:t>
        <a:bodyPr/>
        <a:lstStyle/>
        <a:p>
          <a:endParaRPr lang="ru-RU"/>
        </a:p>
      </dgm:t>
    </dgm:pt>
    <dgm:pt modelId="{C126469D-DEB8-4980-B567-DEA8824BBDF3}" type="sibTrans" cxnId="{B38399BA-E72C-4194-ABF7-85ABA49F0A81}">
      <dgm:prSet/>
      <dgm:spPr/>
      <dgm:t>
        <a:bodyPr/>
        <a:lstStyle/>
        <a:p>
          <a:endParaRPr lang="ru-RU"/>
        </a:p>
      </dgm:t>
    </dgm:pt>
    <dgm:pt modelId="{DAC4A2DB-01CB-468B-9559-86EE5A788078}">
      <dgm:prSet phldrT="[Текст]"/>
      <dgm:spPr/>
      <dgm:t>
        <a:bodyPr/>
        <a:lstStyle/>
        <a:p>
          <a:r>
            <a:rPr lang="ru-RU" dirty="0" smtClean="0"/>
            <a:t>ОСН</a:t>
          </a:r>
          <a:endParaRPr lang="ru-RU" dirty="0"/>
        </a:p>
      </dgm:t>
    </dgm:pt>
    <dgm:pt modelId="{66180F81-6A74-4E25-8EF9-FF8E48445293}" type="parTrans" cxnId="{8028A4FE-2570-46D3-AE49-BEE66B696DF9}">
      <dgm:prSet/>
      <dgm:spPr/>
      <dgm:t>
        <a:bodyPr/>
        <a:lstStyle/>
        <a:p>
          <a:endParaRPr lang="ru-RU"/>
        </a:p>
      </dgm:t>
    </dgm:pt>
    <dgm:pt modelId="{DCA1E9DE-AD37-41DB-BB74-32B30C99F1B3}" type="sibTrans" cxnId="{8028A4FE-2570-46D3-AE49-BEE66B696DF9}">
      <dgm:prSet/>
      <dgm:spPr/>
      <dgm:t>
        <a:bodyPr/>
        <a:lstStyle/>
        <a:p>
          <a:endParaRPr lang="ru-RU"/>
        </a:p>
      </dgm:t>
    </dgm:pt>
    <dgm:pt modelId="{2E953A9C-13BA-408B-BD41-1638C455B134}">
      <dgm:prSet phldrT="[Текст]"/>
      <dgm:spPr/>
      <dgm:t>
        <a:bodyPr/>
        <a:lstStyle/>
        <a:p>
          <a:r>
            <a:rPr lang="ru-RU" dirty="0" smtClean="0"/>
            <a:t>УСН</a:t>
          </a:r>
        </a:p>
      </dgm:t>
    </dgm:pt>
    <dgm:pt modelId="{540878F1-ECC2-487F-8942-C7D356D1AFF1}" type="parTrans" cxnId="{46B49868-D769-4455-A184-ADDDFADDD652}">
      <dgm:prSet/>
      <dgm:spPr/>
      <dgm:t>
        <a:bodyPr/>
        <a:lstStyle/>
        <a:p>
          <a:endParaRPr lang="ru-RU"/>
        </a:p>
      </dgm:t>
    </dgm:pt>
    <dgm:pt modelId="{8AAE0067-5788-4479-848D-A6230973457F}" type="sibTrans" cxnId="{46B49868-D769-4455-A184-ADDDFADDD652}">
      <dgm:prSet/>
      <dgm:spPr/>
      <dgm:t>
        <a:bodyPr/>
        <a:lstStyle/>
        <a:p>
          <a:endParaRPr lang="ru-RU"/>
        </a:p>
      </dgm:t>
    </dgm:pt>
    <dgm:pt modelId="{6E671A80-2E73-4D17-B62D-284DE21791C3}">
      <dgm:prSet phldrT="[Текст]"/>
      <dgm:spPr/>
      <dgm:t>
        <a:bodyPr/>
        <a:lstStyle/>
        <a:p>
          <a:r>
            <a:rPr lang="ru-RU" dirty="0" smtClean="0"/>
            <a:t>ПСН</a:t>
          </a:r>
        </a:p>
      </dgm:t>
    </dgm:pt>
    <dgm:pt modelId="{047DAB1B-D86F-4A13-949E-7AFA2800A31D}" type="parTrans" cxnId="{534F3BD7-F72D-47BD-9F88-A78FA7784659}">
      <dgm:prSet/>
      <dgm:spPr/>
      <dgm:t>
        <a:bodyPr/>
        <a:lstStyle/>
        <a:p>
          <a:endParaRPr lang="ru-RU"/>
        </a:p>
      </dgm:t>
    </dgm:pt>
    <dgm:pt modelId="{A07C750E-22EF-477A-9B2C-23AD8495AEE2}" type="sibTrans" cxnId="{534F3BD7-F72D-47BD-9F88-A78FA7784659}">
      <dgm:prSet/>
      <dgm:spPr/>
      <dgm:t>
        <a:bodyPr/>
        <a:lstStyle/>
        <a:p>
          <a:endParaRPr lang="ru-RU"/>
        </a:p>
      </dgm:t>
    </dgm:pt>
    <dgm:pt modelId="{4522474D-42C8-4CF9-BB67-2CBF896DFC4E}">
      <dgm:prSet phldrT="[Текст]"/>
      <dgm:spPr/>
      <dgm:t>
        <a:bodyPr/>
        <a:lstStyle/>
        <a:p>
          <a:r>
            <a:rPr lang="ru-RU" dirty="0" smtClean="0"/>
            <a:t>НПД</a:t>
          </a:r>
          <a:endParaRPr lang="ru-RU" dirty="0" smtClean="0"/>
        </a:p>
      </dgm:t>
    </dgm:pt>
    <dgm:pt modelId="{9F0E8775-3077-4299-824B-581988A0C219}" type="parTrans" cxnId="{C7216CC5-1A97-489C-8E80-592D04BF85D3}">
      <dgm:prSet/>
      <dgm:spPr/>
      <dgm:t>
        <a:bodyPr/>
        <a:lstStyle/>
        <a:p>
          <a:endParaRPr lang="ru-RU"/>
        </a:p>
      </dgm:t>
    </dgm:pt>
    <dgm:pt modelId="{8BAD6DC2-B3BB-40EB-B5C7-C74F4DCCAE6F}" type="sibTrans" cxnId="{C7216CC5-1A97-489C-8E80-592D04BF85D3}">
      <dgm:prSet/>
      <dgm:spPr/>
      <dgm:t>
        <a:bodyPr/>
        <a:lstStyle/>
        <a:p>
          <a:endParaRPr lang="ru-RU"/>
        </a:p>
      </dgm:t>
    </dgm:pt>
    <dgm:pt modelId="{44F7C76C-DE8B-4859-8809-70FD6543E7D2}" type="pres">
      <dgm:prSet presAssocID="{38C794CB-E30A-42FC-B7A2-9EAB5F6EF82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AF7AC63-FC4B-4E08-8A78-BCA47EED7979}" type="pres">
      <dgm:prSet presAssocID="{EE0A5220-8F54-40EB-86CF-E3B6F3885FE9}" presName="root" presStyleCnt="0"/>
      <dgm:spPr/>
    </dgm:pt>
    <dgm:pt modelId="{E544EA3D-2209-489E-8FEB-CC7356ECB3DD}" type="pres">
      <dgm:prSet presAssocID="{EE0A5220-8F54-40EB-86CF-E3B6F3885FE9}" presName="rootComposite" presStyleCnt="0"/>
      <dgm:spPr/>
    </dgm:pt>
    <dgm:pt modelId="{3E0F05C1-8D90-43FF-AB80-357D3CD7B0B3}" type="pres">
      <dgm:prSet presAssocID="{EE0A5220-8F54-40EB-86CF-E3B6F3885FE9}" presName="rootText" presStyleLbl="node1" presStyleIdx="0" presStyleCnt="2"/>
      <dgm:spPr/>
      <dgm:t>
        <a:bodyPr/>
        <a:lstStyle/>
        <a:p>
          <a:endParaRPr lang="ru-RU"/>
        </a:p>
      </dgm:t>
    </dgm:pt>
    <dgm:pt modelId="{EDB11235-B1A2-4537-ABE8-0F6D454F959E}" type="pres">
      <dgm:prSet presAssocID="{EE0A5220-8F54-40EB-86CF-E3B6F3885FE9}" presName="rootConnector" presStyleLbl="node1" presStyleIdx="0" presStyleCnt="2"/>
      <dgm:spPr/>
      <dgm:t>
        <a:bodyPr/>
        <a:lstStyle/>
        <a:p>
          <a:endParaRPr lang="ru-RU"/>
        </a:p>
      </dgm:t>
    </dgm:pt>
    <dgm:pt modelId="{BBEB633E-8FD4-4C47-848A-4B4E2E29C180}" type="pres">
      <dgm:prSet presAssocID="{EE0A5220-8F54-40EB-86CF-E3B6F3885FE9}" presName="childShape" presStyleCnt="0"/>
      <dgm:spPr/>
    </dgm:pt>
    <dgm:pt modelId="{6F63811B-A5A4-42A5-BF42-72930401F3FA}" type="pres">
      <dgm:prSet presAssocID="{AEC2137C-B74D-405A-967C-69EB62B16838}" presName="Name13" presStyleLbl="parChTrans1D2" presStyleIdx="0" presStyleCnt="6"/>
      <dgm:spPr/>
      <dgm:t>
        <a:bodyPr/>
        <a:lstStyle/>
        <a:p>
          <a:endParaRPr lang="ru-RU"/>
        </a:p>
      </dgm:t>
    </dgm:pt>
    <dgm:pt modelId="{60E1061F-C4DE-4D70-8A89-444B51DD10DB}" type="pres">
      <dgm:prSet presAssocID="{E794ED78-ABA9-4553-9678-A80CE8346DD0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4006A-4588-437F-8FBC-7D8330FD3169}" type="pres">
      <dgm:prSet presAssocID="{E1B8C4B3-6D83-41F5-94FE-57C2A8DF5C4B}" presName="Name13" presStyleLbl="parChTrans1D2" presStyleIdx="1" presStyleCnt="6"/>
      <dgm:spPr/>
      <dgm:t>
        <a:bodyPr/>
        <a:lstStyle/>
        <a:p>
          <a:endParaRPr lang="ru-RU"/>
        </a:p>
      </dgm:t>
    </dgm:pt>
    <dgm:pt modelId="{917288F2-DF1A-4E56-A2E8-4E4FCB6A962C}" type="pres">
      <dgm:prSet presAssocID="{5CAD96DE-301B-4C6D-9467-DA33B7C481B0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BFF58-DE06-4F1A-9024-CD119974D066}" type="pres">
      <dgm:prSet presAssocID="{C5A4C9CB-236D-49A9-B34B-B645EBB2A36C}" presName="root" presStyleCnt="0"/>
      <dgm:spPr/>
    </dgm:pt>
    <dgm:pt modelId="{F79D8841-A07F-4A66-BA3B-7E2C52916A0D}" type="pres">
      <dgm:prSet presAssocID="{C5A4C9CB-236D-49A9-B34B-B645EBB2A36C}" presName="rootComposite" presStyleCnt="0"/>
      <dgm:spPr/>
    </dgm:pt>
    <dgm:pt modelId="{5640E860-A2CC-4D1A-B3DA-8CA523E2CE40}" type="pres">
      <dgm:prSet presAssocID="{C5A4C9CB-236D-49A9-B34B-B645EBB2A36C}" presName="rootText" presStyleLbl="node1" presStyleIdx="1" presStyleCnt="2"/>
      <dgm:spPr/>
      <dgm:t>
        <a:bodyPr/>
        <a:lstStyle/>
        <a:p>
          <a:endParaRPr lang="ru-RU"/>
        </a:p>
      </dgm:t>
    </dgm:pt>
    <dgm:pt modelId="{713E06C4-D3F8-4A71-B15F-CCCA3AA350C9}" type="pres">
      <dgm:prSet presAssocID="{C5A4C9CB-236D-49A9-B34B-B645EBB2A36C}" presName="rootConnector" presStyleLbl="node1" presStyleIdx="1" presStyleCnt="2"/>
      <dgm:spPr/>
      <dgm:t>
        <a:bodyPr/>
        <a:lstStyle/>
        <a:p>
          <a:endParaRPr lang="ru-RU"/>
        </a:p>
      </dgm:t>
    </dgm:pt>
    <dgm:pt modelId="{EC5EB947-88DF-4F68-A111-356965F981E6}" type="pres">
      <dgm:prSet presAssocID="{C5A4C9CB-236D-49A9-B34B-B645EBB2A36C}" presName="childShape" presStyleCnt="0"/>
      <dgm:spPr/>
    </dgm:pt>
    <dgm:pt modelId="{53FB77E2-899D-4583-8939-1AB66D859BF4}" type="pres">
      <dgm:prSet presAssocID="{66180F81-6A74-4E25-8EF9-FF8E48445293}" presName="Name13" presStyleLbl="parChTrans1D2" presStyleIdx="2" presStyleCnt="6"/>
      <dgm:spPr/>
      <dgm:t>
        <a:bodyPr/>
        <a:lstStyle/>
        <a:p>
          <a:endParaRPr lang="ru-RU"/>
        </a:p>
      </dgm:t>
    </dgm:pt>
    <dgm:pt modelId="{2574E43E-34BC-4C9E-9AB0-500B0EC98CB3}" type="pres">
      <dgm:prSet presAssocID="{DAC4A2DB-01CB-468B-9559-86EE5A788078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5468A-9EC8-4151-A67D-4E91A7051321}" type="pres">
      <dgm:prSet presAssocID="{540878F1-ECC2-487F-8942-C7D356D1AFF1}" presName="Name13" presStyleLbl="parChTrans1D2" presStyleIdx="3" presStyleCnt="6"/>
      <dgm:spPr/>
      <dgm:t>
        <a:bodyPr/>
        <a:lstStyle/>
        <a:p>
          <a:endParaRPr lang="ru-RU"/>
        </a:p>
      </dgm:t>
    </dgm:pt>
    <dgm:pt modelId="{895BB8C4-A541-4009-9DB0-D70DBDAA0D08}" type="pres">
      <dgm:prSet presAssocID="{2E953A9C-13BA-408B-BD41-1638C455B134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3D622-7DBA-4F54-BEFE-0B57838D96D9}" type="pres">
      <dgm:prSet presAssocID="{047DAB1B-D86F-4A13-949E-7AFA2800A31D}" presName="Name13" presStyleLbl="parChTrans1D2" presStyleIdx="4" presStyleCnt="6"/>
      <dgm:spPr/>
      <dgm:t>
        <a:bodyPr/>
        <a:lstStyle/>
        <a:p>
          <a:endParaRPr lang="ru-RU"/>
        </a:p>
      </dgm:t>
    </dgm:pt>
    <dgm:pt modelId="{F10D7811-9397-4627-9FE7-41D0ECD9963D}" type="pres">
      <dgm:prSet presAssocID="{6E671A80-2E73-4D17-B62D-284DE21791C3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C075D-9F12-49C8-9ADA-910520A6AE5B}" type="pres">
      <dgm:prSet presAssocID="{9F0E8775-3077-4299-824B-581988A0C219}" presName="Name13" presStyleLbl="parChTrans1D2" presStyleIdx="5" presStyleCnt="6"/>
      <dgm:spPr/>
      <dgm:t>
        <a:bodyPr/>
        <a:lstStyle/>
        <a:p>
          <a:endParaRPr lang="ru-RU"/>
        </a:p>
      </dgm:t>
    </dgm:pt>
    <dgm:pt modelId="{54B45D24-06E0-4087-9520-3C09E0068098}" type="pres">
      <dgm:prSet presAssocID="{4522474D-42C8-4CF9-BB67-2CBF896DFC4E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8399BA-E72C-4194-ABF7-85ABA49F0A81}" srcId="{38C794CB-E30A-42FC-B7A2-9EAB5F6EF821}" destId="{C5A4C9CB-236D-49A9-B34B-B645EBB2A36C}" srcOrd="1" destOrd="0" parTransId="{193E5D95-929A-4EB5-9B8B-E5A9DAA44F38}" sibTransId="{C126469D-DEB8-4980-B567-DEA8824BBDF3}"/>
    <dgm:cxn modelId="{EA33D8D0-5D9F-4331-AB0C-93569DE3C6F4}" type="presOf" srcId="{E1B8C4B3-6D83-41F5-94FE-57C2A8DF5C4B}" destId="{B684006A-4588-437F-8FBC-7D8330FD3169}" srcOrd="0" destOrd="0" presId="urn:microsoft.com/office/officeart/2005/8/layout/hierarchy3"/>
    <dgm:cxn modelId="{B13A1C06-B2C0-4864-8901-7D95985739B9}" srcId="{EE0A5220-8F54-40EB-86CF-E3B6F3885FE9}" destId="{E794ED78-ABA9-4553-9678-A80CE8346DD0}" srcOrd="0" destOrd="0" parTransId="{AEC2137C-B74D-405A-967C-69EB62B16838}" sibTransId="{5CA5A9E1-F8C7-40FB-99D5-F3A88564475A}"/>
    <dgm:cxn modelId="{D001429D-8630-4B3D-838E-1B5BCA1AB9C5}" type="presOf" srcId="{047DAB1B-D86F-4A13-949E-7AFA2800A31D}" destId="{53A3D622-7DBA-4F54-BEFE-0B57838D96D9}" srcOrd="0" destOrd="0" presId="urn:microsoft.com/office/officeart/2005/8/layout/hierarchy3"/>
    <dgm:cxn modelId="{C7216CC5-1A97-489C-8E80-592D04BF85D3}" srcId="{C5A4C9CB-236D-49A9-B34B-B645EBB2A36C}" destId="{4522474D-42C8-4CF9-BB67-2CBF896DFC4E}" srcOrd="3" destOrd="0" parTransId="{9F0E8775-3077-4299-824B-581988A0C219}" sibTransId="{8BAD6DC2-B3BB-40EB-B5C7-C74F4DCCAE6F}"/>
    <dgm:cxn modelId="{8028A4FE-2570-46D3-AE49-BEE66B696DF9}" srcId="{C5A4C9CB-236D-49A9-B34B-B645EBB2A36C}" destId="{DAC4A2DB-01CB-468B-9559-86EE5A788078}" srcOrd="0" destOrd="0" parTransId="{66180F81-6A74-4E25-8EF9-FF8E48445293}" sibTransId="{DCA1E9DE-AD37-41DB-BB74-32B30C99F1B3}"/>
    <dgm:cxn modelId="{F644487C-8B36-4EEA-B8C1-3B8AA9F91503}" srcId="{38C794CB-E30A-42FC-B7A2-9EAB5F6EF821}" destId="{EE0A5220-8F54-40EB-86CF-E3B6F3885FE9}" srcOrd="0" destOrd="0" parTransId="{604730B5-18C5-4903-9AEC-D2255005C963}" sibTransId="{EFEA0F33-5750-4514-8026-1D4C2278AE77}"/>
    <dgm:cxn modelId="{54ACB4A4-61CB-4575-A26A-8798BEAF5691}" type="presOf" srcId="{E794ED78-ABA9-4553-9678-A80CE8346DD0}" destId="{60E1061F-C4DE-4D70-8A89-444B51DD10DB}" srcOrd="0" destOrd="0" presId="urn:microsoft.com/office/officeart/2005/8/layout/hierarchy3"/>
    <dgm:cxn modelId="{19B67513-A1CC-4F92-BA03-B3B48514B23C}" type="presOf" srcId="{C5A4C9CB-236D-49A9-B34B-B645EBB2A36C}" destId="{713E06C4-D3F8-4A71-B15F-CCCA3AA350C9}" srcOrd="1" destOrd="0" presId="urn:microsoft.com/office/officeart/2005/8/layout/hierarchy3"/>
    <dgm:cxn modelId="{C32421AD-FC5F-4FAA-B8E6-6C99808F654C}" type="presOf" srcId="{540878F1-ECC2-487F-8942-C7D356D1AFF1}" destId="{5FF5468A-9EC8-4151-A67D-4E91A7051321}" srcOrd="0" destOrd="0" presId="urn:microsoft.com/office/officeart/2005/8/layout/hierarchy3"/>
    <dgm:cxn modelId="{7DDF35BC-443C-493B-89AA-FA3D01529241}" srcId="{EE0A5220-8F54-40EB-86CF-E3B6F3885FE9}" destId="{5CAD96DE-301B-4C6D-9467-DA33B7C481B0}" srcOrd="1" destOrd="0" parTransId="{E1B8C4B3-6D83-41F5-94FE-57C2A8DF5C4B}" sibTransId="{338EF8BD-5F30-4378-982B-8DDAFBB7A4DC}"/>
    <dgm:cxn modelId="{46B49868-D769-4455-A184-ADDDFADDD652}" srcId="{C5A4C9CB-236D-49A9-B34B-B645EBB2A36C}" destId="{2E953A9C-13BA-408B-BD41-1638C455B134}" srcOrd="1" destOrd="0" parTransId="{540878F1-ECC2-487F-8942-C7D356D1AFF1}" sibTransId="{8AAE0067-5788-4479-848D-A6230973457F}"/>
    <dgm:cxn modelId="{26F61BB3-C634-4B94-9BED-794379AD288E}" type="presOf" srcId="{EE0A5220-8F54-40EB-86CF-E3B6F3885FE9}" destId="{EDB11235-B1A2-4537-ABE8-0F6D454F959E}" srcOrd="1" destOrd="0" presId="urn:microsoft.com/office/officeart/2005/8/layout/hierarchy3"/>
    <dgm:cxn modelId="{13B106C1-6308-412C-AECC-90D7D88D5356}" type="presOf" srcId="{38C794CB-E30A-42FC-B7A2-9EAB5F6EF821}" destId="{44F7C76C-DE8B-4859-8809-70FD6543E7D2}" srcOrd="0" destOrd="0" presId="urn:microsoft.com/office/officeart/2005/8/layout/hierarchy3"/>
    <dgm:cxn modelId="{237B2792-5CD8-46DB-8508-0E27FDC0E800}" type="presOf" srcId="{2E953A9C-13BA-408B-BD41-1638C455B134}" destId="{895BB8C4-A541-4009-9DB0-D70DBDAA0D08}" srcOrd="0" destOrd="0" presId="urn:microsoft.com/office/officeart/2005/8/layout/hierarchy3"/>
    <dgm:cxn modelId="{CA77DC56-4204-45F0-B030-1C3CE4459AD4}" type="presOf" srcId="{DAC4A2DB-01CB-468B-9559-86EE5A788078}" destId="{2574E43E-34BC-4C9E-9AB0-500B0EC98CB3}" srcOrd="0" destOrd="0" presId="urn:microsoft.com/office/officeart/2005/8/layout/hierarchy3"/>
    <dgm:cxn modelId="{DD3D8EB1-C47D-4C01-AB9A-CEB85D26E35C}" type="presOf" srcId="{EE0A5220-8F54-40EB-86CF-E3B6F3885FE9}" destId="{3E0F05C1-8D90-43FF-AB80-357D3CD7B0B3}" srcOrd="0" destOrd="0" presId="urn:microsoft.com/office/officeart/2005/8/layout/hierarchy3"/>
    <dgm:cxn modelId="{5DF62802-AA85-4CF0-B1D2-C6C7E55A3E4F}" type="presOf" srcId="{6E671A80-2E73-4D17-B62D-284DE21791C3}" destId="{F10D7811-9397-4627-9FE7-41D0ECD9963D}" srcOrd="0" destOrd="0" presId="urn:microsoft.com/office/officeart/2005/8/layout/hierarchy3"/>
    <dgm:cxn modelId="{B374E395-75CB-4E0B-99F9-7857635B78C6}" type="presOf" srcId="{66180F81-6A74-4E25-8EF9-FF8E48445293}" destId="{53FB77E2-899D-4583-8939-1AB66D859BF4}" srcOrd="0" destOrd="0" presId="urn:microsoft.com/office/officeart/2005/8/layout/hierarchy3"/>
    <dgm:cxn modelId="{2CA74C37-86A5-4D55-85A1-9C36E9C59C16}" type="presOf" srcId="{4522474D-42C8-4CF9-BB67-2CBF896DFC4E}" destId="{54B45D24-06E0-4087-9520-3C09E0068098}" srcOrd="0" destOrd="0" presId="urn:microsoft.com/office/officeart/2005/8/layout/hierarchy3"/>
    <dgm:cxn modelId="{F759ADFE-64FC-44E3-A1D5-D612D8E405B6}" type="presOf" srcId="{C5A4C9CB-236D-49A9-B34B-B645EBB2A36C}" destId="{5640E860-A2CC-4D1A-B3DA-8CA523E2CE40}" srcOrd="0" destOrd="0" presId="urn:microsoft.com/office/officeart/2005/8/layout/hierarchy3"/>
    <dgm:cxn modelId="{534F3BD7-F72D-47BD-9F88-A78FA7784659}" srcId="{C5A4C9CB-236D-49A9-B34B-B645EBB2A36C}" destId="{6E671A80-2E73-4D17-B62D-284DE21791C3}" srcOrd="2" destOrd="0" parTransId="{047DAB1B-D86F-4A13-949E-7AFA2800A31D}" sibTransId="{A07C750E-22EF-477A-9B2C-23AD8495AEE2}"/>
    <dgm:cxn modelId="{1654AC57-95A8-4181-A7FE-5346E4B9EDA0}" type="presOf" srcId="{9F0E8775-3077-4299-824B-581988A0C219}" destId="{CCBC075D-9F12-49C8-9ADA-910520A6AE5B}" srcOrd="0" destOrd="0" presId="urn:microsoft.com/office/officeart/2005/8/layout/hierarchy3"/>
    <dgm:cxn modelId="{7CFB3119-1475-4381-AC3F-BDC4207A2A1B}" type="presOf" srcId="{AEC2137C-B74D-405A-967C-69EB62B16838}" destId="{6F63811B-A5A4-42A5-BF42-72930401F3FA}" srcOrd="0" destOrd="0" presId="urn:microsoft.com/office/officeart/2005/8/layout/hierarchy3"/>
    <dgm:cxn modelId="{369F2418-A63B-4322-B46A-92781103BCC6}" type="presOf" srcId="{5CAD96DE-301B-4C6D-9467-DA33B7C481B0}" destId="{917288F2-DF1A-4E56-A2E8-4E4FCB6A962C}" srcOrd="0" destOrd="0" presId="urn:microsoft.com/office/officeart/2005/8/layout/hierarchy3"/>
    <dgm:cxn modelId="{68406581-6674-4B25-AEB7-10ECCCEFC3E0}" type="presParOf" srcId="{44F7C76C-DE8B-4859-8809-70FD6543E7D2}" destId="{4AF7AC63-FC4B-4E08-8A78-BCA47EED7979}" srcOrd="0" destOrd="0" presId="urn:microsoft.com/office/officeart/2005/8/layout/hierarchy3"/>
    <dgm:cxn modelId="{B7F7D325-E122-4389-9217-51D2E001DA2F}" type="presParOf" srcId="{4AF7AC63-FC4B-4E08-8A78-BCA47EED7979}" destId="{E544EA3D-2209-489E-8FEB-CC7356ECB3DD}" srcOrd="0" destOrd="0" presId="urn:microsoft.com/office/officeart/2005/8/layout/hierarchy3"/>
    <dgm:cxn modelId="{A7DE8262-1DE4-4948-A8EC-19299BEA94C5}" type="presParOf" srcId="{E544EA3D-2209-489E-8FEB-CC7356ECB3DD}" destId="{3E0F05C1-8D90-43FF-AB80-357D3CD7B0B3}" srcOrd="0" destOrd="0" presId="urn:microsoft.com/office/officeart/2005/8/layout/hierarchy3"/>
    <dgm:cxn modelId="{7F6DBEC1-89F7-4F49-8FBE-8309E3D5CA8F}" type="presParOf" srcId="{E544EA3D-2209-489E-8FEB-CC7356ECB3DD}" destId="{EDB11235-B1A2-4537-ABE8-0F6D454F959E}" srcOrd="1" destOrd="0" presId="urn:microsoft.com/office/officeart/2005/8/layout/hierarchy3"/>
    <dgm:cxn modelId="{85B15AFF-B38B-41EC-9DCB-C03D93D1CB25}" type="presParOf" srcId="{4AF7AC63-FC4B-4E08-8A78-BCA47EED7979}" destId="{BBEB633E-8FD4-4C47-848A-4B4E2E29C180}" srcOrd="1" destOrd="0" presId="urn:microsoft.com/office/officeart/2005/8/layout/hierarchy3"/>
    <dgm:cxn modelId="{9703F2E5-5F3F-42FF-97BD-D4AD2B28ACE4}" type="presParOf" srcId="{BBEB633E-8FD4-4C47-848A-4B4E2E29C180}" destId="{6F63811B-A5A4-42A5-BF42-72930401F3FA}" srcOrd="0" destOrd="0" presId="urn:microsoft.com/office/officeart/2005/8/layout/hierarchy3"/>
    <dgm:cxn modelId="{A5E791D5-15FD-4C11-8FA0-FD440181549A}" type="presParOf" srcId="{BBEB633E-8FD4-4C47-848A-4B4E2E29C180}" destId="{60E1061F-C4DE-4D70-8A89-444B51DD10DB}" srcOrd="1" destOrd="0" presId="urn:microsoft.com/office/officeart/2005/8/layout/hierarchy3"/>
    <dgm:cxn modelId="{974F849E-AF73-47D5-9EAE-700B070A4D8F}" type="presParOf" srcId="{BBEB633E-8FD4-4C47-848A-4B4E2E29C180}" destId="{B684006A-4588-437F-8FBC-7D8330FD3169}" srcOrd="2" destOrd="0" presId="urn:microsoft.com/office/officeart/2005/8/layout/hierarchy3"/>
    <dgm:cxn modelId="{70BA604C-93EE-48DD-98FD-1FF490BFC110}" type="presParOf" srcId="{BBEB633E-8FD4-4C47-848A-4B4E2E29C180}" destId="{917288F2-DF1A-4E56-A2E8-4E4FCB6A962C}" srcOrd="3" destOrd="0" presId="urn:microsoft.com/office/officeart/2005/8/layout/hierarchy3"/>
    <dgm:cxn modelId="{C05E60EC-CB50-4BEF-B700-AFEF92FD0D9D}" type="presParOf" srcId="{44F7C76C-DE8B-4859-8809-70FD6543E7D2}" destId="{8A7BFF58-DE06-4F1A-9024-CD119974D066}" srcOrd="1" destOrd="0" presId="urn:microsoft.com/office/officeart/2005/8/layout/hierarchy3"/>
    <dgm:cxn modelId="{8C91EDEC-A335-4A76-AD6C-C3EADF635622}" type="presParOf" srcId="{8A7BFF58-DE06-4F1A-9024-CD119974D066}" destId="{F79D8841-A07F-4A66-BA3B-7E2C52916A0D}" srcOrd="0" destOrd="0" presId="urn:microsoft.com/office/officeart/2005/8/layout/hierarchy3"/>
    <dgm:cxn modelId="{5DF9054B-FC9A-4520-ADDD-66D972DE7E48}" type="presParOf" srcId="{F79D8841-A07F-4A66-BA3B-7E2C52916A0D}" destId="{5640E860-A2CC-4D1A-B3DA-8CA523E2CE40}" srcOrd="0" destOrd="0" presId="urn:microsoft.com/office/officeart/2005/8/layout/hierarchy3"/>
    <dgm:cxn modelId="{A2C487D6-1AC4-48FF-8EE5-E2E509FDD247}" type="presParOf" srcId="{F79D8841-A07F-4A66-BA3B-7E2C52916A0D}" destId="{713E06C4-D3F8-4A71-B15F-CCCA3AA350C9}" srcOrd="1" destOrd="0" presId="urn:microsoft.com/office/officeart/2005/8/layout/hierarchy3"/>
    <dgm:cxn modelId="{0CC09FA5-626D-439A-BDED-2C315DE54A2F}" type="presParOf" srcId="{8A7BFF58-DE06-4F1A-9024-CD119974D066}" destId="{EC5EB947-88DF-4F68-A111-356965F981E6}" srcOrd="1" destOrd="0" presId="urn:microsoft.com/office/officeart/2005/8/layout/hierarchy3"/>
    <dgm:cxn modelId="{96C8E855-F934-4601-9743-212456966538}" type="presParOf" srcId="{EC5EB947-88DF-4F68-A111-356965F981E6}" destId="{53FB77E2-899D-4583-8939-1AB66D859BF4}" srcOrd="0" destOrd="0" presId="urn:microsoft.com/office/officeart/2005/8/layout/hierarchy3"/>
    <dgm:cxn modelId="{A3E580E0-1E6D-43E8-92D3-058BBCD92B6C}" type="presParOf" srcId="{EC5EB947-88DF-4F68-A111-356965F981E6}" destId="{2574E43E-34BC-4C9E-9AB0-500B0EC98CB3}" srcOrd="1" destOrd="0" presId="urn:microsoft.com/office/officeart/2005/8/layout/hierarchy3"/>
    <dgm:cxn modelId="{28825391-43BB-42F3-86F2-E5191DD4FEB7}" type="presParOf" srcId="{EC5EB947-88DF-4F68-A111-356965F981E6}" destId="{5FF5468A-9EC8-4151-A67D-4E91A7051321}" srcOrd="2" destOrd="0" presId="urn:microsoft.com/office/officeart/2005/8/layout/hierarchy3"/>
    <dgm:cxn modelId="{DC30B6EA-152D-4A3C-A48B-27CB068EC091}" type="presParOf" srcId="{EC5EB947-88DF-4F68-A111-356965F981E6}" destId="{895BB8C4-A541-4009-9DB0-D70DBDAA0D08}" srcOrd="3" destOrd="0" presId="urn:microsoft.com/office/officeart/2005/8/layout/hierarchy3"/>
    <dgm:cxn modelId="{3B675765-78E8-4E23-A0A4-F8126B825BAF}" type="presParOf" srcId="{EC5EB947-88DF-4F68-A111-356965F981E6}" destId="{53A3D622-7DBA-4F54-BEFE-0B57838D96D9}" srcOrd="4" destOrd="0" presId="urn:microsoft.com/office/officeart/2005/8/layout/hierarchy3"/>
    <dgm:cxn modelId="{8F8412CD-932A-493E-A4B0-564A4D9FF8D1}" type="presParOf" srcId="{EC5EB947-88DF-4F68-A111-356965F981E6}" destId="{F10D7811-9397-4627-9FE7-41D0ECD9963D}" srcOrd="5" destOrd="0" presId="urn:microsoft.com/office/officeart/2005/8/layout/hierarchy3"/>
    <dgm:cxn modelId="{75568F9E-051D-4A40-953B-4027862A961E}" type="presParOf" srcId="{EC5EB947-88DF-4F68-A111-356965F981E6}" destId="{CCBC075D-9F12-49C8-9ADA-910520A6AE5B}" srcOrd="6" destOrd="0" presId="urn:microsoft.com/office/officeart/2005/8/layout/hierarchy3"/>
    <dgm:cxn modelId="{43D4113C-FCB9-4FA8-8251-0835C16574F6}" type="presParOf" srcId="{EC5EB947-88DF-4F68-A111-356965F981E6}" destId="{54B45D24-06E0-4087-9520-3C09E0068098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FE09B0-AA84-4B27-BDC3-C8D62C2011CD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83CA91B-5E0D-4E65-8F2B-BE6CF8C27C28}">
      <dgm:prSet phldrT="[Текст]" custT="1"/>
      <dgm:spPr/>
      <dgm:t>
        <a:bodyPr/>
        <a:lstStyle/>
        <a:p>
          <a:pPr algn="l"/>
          <a:r>
            <a:rPr lang="ru-RU" sz="1200" dirty="0" smtClean="0"/>
            <a:t>НДФЛ 13% с доходов, полученных от предпринимательской деятельности – для ИП</a:t>
          </a:r>
          <a:endParaRPr lang="ru-RU" sz="1200" dirty="0"/>
        </a:p>
      </dgm:t>
    </dgm:pt>
    <dgm:pt modelId="{2546C502-3F55-4055-B292-8CA82D1AA85D}" type="parTrans" cxnId="{57E7703E-C95A-45CF-8594-418ED293AA94}">
      <dgm:prSet/>
      <dgm:spPr/>
      <dgm:t>
        <a:bodyPr/>
        <a:lstStyle/>
        <a:p>
          <a:endParaRPr lang="ru-RU"/>
        </a:p>
      </dgm:t>
    </dgm:pt>
    <dgm:pt modelId="{C711161C-CFDE-43FB-92AB-7F4DAA83C0C2}" type="sibTrans" cxnId="{57E7703E-C95A-45CF-8594-418ED293AA94}">
      <dgm:prSet/>
      <dgm:spPr/>
      <dgm:t>
        <a:bodyPr/>
        <a:lstStyle/>
        <a:p>
          <a:endParaRPr lang="ru-RU"/>
        </a:p>
      </dgm:t>
    </dgm:pt>
    <dgm:pt modelId="{CA20F6DD-5B5B-47AD-8503-7AB7B0F3422A}">
      <dgm:prSet phldrT="[Текст]" custT="1"/>
      <dgm:spPr/>
      <dgm:t>
        <a:bodyPr/>
        <a:lstStyle/>
        <a:p>
          <a:pPr algn="ctr"/>
          <a:r>
            <a:rPr lang="ru-RU" sz="1200" dirty="0" smtClean="0"/>
            <a:t>Освобождение от налогов</a:t>
          </a:r>
          <a:endParaRPr lang="ru-RU" sz="1200" dirty="0"/>
        </a:p>
      </dgm:t>
    </dgm:pt>
    <dgm:pt modelId="{80635CFD-90D8-4C22-9225-9291E8676303}" type="parTrans" cxnId="{D1D0C79D-FAB0-4B78-9673-D14FEFBB186E}">
      <dgm:prSet/>
      <dgm:spPr/>
      <dgm:t>
        <a:bodyPr/>
        <a:lstStyle/>
        <a:p>
          <a:endParaRPr lang="ru-RU"/>
        </a:p>
      </dgm:t>
    </dgm:pt>
    <dgm:pt modelId="{0DEA56AB-5601-4561-B259-D52C46F9EF12}" type="sibTrans" cxnId="{D1D0C79D-FAB0-4B78-9673-D14FEFBB186E}">
      <dgm:prSet/>
      <dgm:spPr/>
      <dgm:t>
        <a:bodyPr/>
        <a:lstStyle/>
        <a:p>
          <a:endParaRPr lang="ru-RU"/>
        </a:p>
      </dgm:t>
    </dgm:pt>
    <dgm:pt modelId="{268EA9AA-888A-48E1-8920-F8431D7790D4}">
      <dgm:prSet phldrT="[Текст]" custT="1"/>
      <dgm:spPr/>
      <dgm:t>
        <a:bodyPr/>
        <a:lstStyle/>
        <a:p>
          <a:pPr algn="l"/>
          <a:r>
            <a:rPr lang="ru-RU" sz="1200" dirty="0" smtClean="0"/>
            <a:t>Налог на прибыль 20% – для ЮЛ</a:t>
          </a:r>
          <a:endParaRPr lang="ru-RU" sz="1200" dirty="0"/>
        </a:p>
      </dgm:t>
    </dgm:pt>
    <dgm:pt modelId="{9788852B-3E6D-4185-81DD-12C1BE99BBE6}" type="parTrans" cxnId="{85503739-CDD5-48E1-BC64-60E9D4DA5943}">
      <dgm:prSet/>
      <dgm:spPr/>
      <dgm:t>
        <a:bodyPr/>
        <a:lstStyle/>
        <a:p>
          <a:endParaRPr lang="ru-RU"/>
        </a:p>
      </dgm:t>
    </dgm:pt>
    <dgm:pt modelId="{DF084B05-21AA-4A17-B1FB-3F819150D3C6}" type="sibTrans" cxnId="{85503739-CDD5-48E1-BC64-60E9D4DA5943}">
      <dgm:prSet/>
      <dgm:spPr/>
      <dgm:t>
        <a:bodyPr/>
        <a:lstStyle/>
        <a:p>
          <a:endParaRPr lang="ru-RU"/>
        </a:p>
      </dgm:t>
    </dgm:pt>
    <dgm:pt modelId="{FC092691-A489-460F-B575-9A0BBDDF99BD}">
      <dgm:prSet phldrT="[Текст]" custT="1"/>
      <dgm:spPr/>
      <dgm:t>
        <a:bodyPr/>
        <a:lstStyle/>
        <a:p>
          <a:pPr algn="l"/>
          <a:r>
            <a:rPr lang="ru-RU" sz="1200" dirty="0" smtClean="0"/>
            <a:t>НДС 20% (кроме НДС, уплачиваемого при импорте товаров или в качестве налогового агента)</a:t>
          </a:r>
          <a:endParaRPr lang="ru-RU" sz="1200" dirty="0"/>
        </a:p>
      </dgm:t>
    </dgm:pt>
    <dgm:pt modelId="{5738C65E-7962-4497-BEF0-487DA63231DF}" type="parTrans" cxnId="{F7ADD15D-45EF-43B3-B015-B9E4764500F6}">
      <dgm:prSet/>
      <dgm:spPr/>
      <dgm:t>
        <a:bodyPr/>
        <a:lstStyle/>
        <a:p>
          <a:endParaRPr lang="ru-RU"/>
        </a:p>
      </dgm:t>
    </dgm:pt>
    <dgm:pt modelId="{2454A9F3-5E4F-4B8C-B056-9F04211A22A3}" type="sibTrans" cxnId="{F7ADD15D-45EF-43B3-B015-B9E4764500F6}">
      <dgm:prSet/>
      <dgm:spPr/>
      <dgm:t>
        <a:bodyPr/>
        <a:lstStyle/>
        <a:p>
          <a:endParaRPr lang="ru-RU"/>
        </a:p>
      </dgm:t>
    </dgm:pt>
    <dgm:pt modelId="{3026230F-DCAD-4E7C-B260-634354D6960E}">
      <dgm:prSet phldrT="[Текст]" custT="1"/>
      <dgm:spPr/>
      <dgm:t>
        <a:bodyPr/>
        <a:lstStyle/>
        <a:p>
          <a:pPr algn="l"/>
          <a:r>
            <a:rPr lang="ru-RU" sz="1200" dirty="0" smtClean="0"/>
            <a:t>НИО 1% (за исключением объектов недвижимости, налоговая база по которым определяется как кадастровая стоимость)</a:t>
          </a:r>
          <a:endParaRPr lang="ru-RU" sz="1200" dirty="0"/>
        </a:p>
      </dgm:t>
    </dgm:pt>
    <dgm:pt modelId="{AA5B1C3F-D77E-4234-8704-6848AF60E571}" type="parTrans" cxnId="{CF257232-12B8-44E7-A57F-9BC7D83FD4DC}">
      <dgm:prSet/>
      <dgm:spPr/>
      <dgm:t>
        <a:bodyPr/>
        <a:lstStyle/>
        <a:p>
          <a:endParaRPr lang="ru-RU"/>
        </a:p>
      </dgm:t>
    </dgm:pt>
    <dgm:pt modelId="{A005D7FA-0647-4164-9D87-CF0EECC71819}" type="sibTrans" cxnId="{CF257232-12B8-44E7-A57F-9BC7D83FD4DC}">
      <dgm:prSet/>
      <dgm:spPr/>
      <dgm:t>
        <a:bodyPr/>
        <a:lstStyle/>
        <a:p>
          <a:endParaRPr lang="ru-RU"/>
        </a:p>
      </dgm:t>
    </dgm:pt>
    <dgm:pt modelId="{902B84D6-D057-4DBF-A0DF-2ADCCA0FC2CC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83FDE09A-A55B-4758-86A8-A8097861F539}" type="parTrans" cxnId="{6908965B-B000-4F61-8177-EC8C31F9169C}">
      <dgm:prSet/>
      <dgm:spPr/>
      <dgm:t>
        <a:bodyPr/>
        <a:lstStyle/>
        <a:p>
          <a:endParaRPr lang="ru-RU"/>
        </a:p>
      </dgm:t>
    </dgm:pt>
    <dgm:pt modelId="{7C3FD779-4D29-402C-836F-0D401411FEBD}" type="sibTrans" cxnId="{6908965B-B000-4F61-8177-EC8C31F9169C}">
      <dgm:prSet/>
      <dgm:spPr/>
      <dgm:t>
        <a:bodyPr/>
        <a:lstStyle/>
        <a:p>
          <a:endParaRPr lang="ru-RU"/>
        </a:p>
      </dgm:t>
    </dgm:pt>
    <dgm:pt modelId="{4702EEBC-E630-4FC1-81E4-FDC1138A5E6D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42CA7865-7406-4FF5-BF51-9C891E57CB3B}" type="parTrans" cxnId="{0CE2CF64-F75B-4493-8CB0-6188D377BD02}">
      <dgm:prSet/>
      <dgm:spPr/>
      <dgm:t>
        <a:bodyPr/>
        <a:lstStyle/>
        <a:p>
          <a:endParaRPr lang="ru-RU"/>
        </a:p>
      </dgm:t>
    </dgm:pt>
    <dgm:pt modelId="{9E4BFCE2-6417-437E-9CA9-D5E204A186E8}" type="sibTrans" cxnId="{0CE2CF64-F75B-4493-8CB0-6188D377BD02}">
      <dgm:prSet/>
      <dgm:spPr/>
      <dgm:t>
        <a:bodyPr/>
        <a:lstStyle/>
        <a:p>
          <a:endParaRPr lang="ru-RU"/>
        </a:p>
      </dgm:t>
    </dgm:pt>
    <dgm:pt modelId="{0316FA75-0B55-40DD-91B3-B1C9248FFEE1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746FF2BD-2F34-4036-A50E-7EA813FCC81A}" type="parTrans" cxnId="{62B4CCC6-04CC-4975-AFE3-4AEB28D2235C}">
      <dgm:prSet/>
      <dgm:spPr/>
      <dgm:t>
        <a:bodyPr/>
        <a:lstStyle/>
        <a:p>
          <a:endParaRPr lang="ru-RU"/>
        </a:p>
      </dgm:t>
    </dgm:pt>
    <dgm:pt modelId="{20C9F09E-9F0F-480B-A5A8-1FCB798113DE}" type="sibTrans" cxnId="{62B4CCC6-04CC-4975-AFE3-4AEB28D2235C}">
      <dgm:prSet/>
      <dgm:spPr/>
      <dgm:t>
        <a:bodyPr/>
        <a:lstStyle/>
        <a:p>
          <a:endParaRPr lang="ru-RU"/>
        </a:p>
      </dgm:t>
    </dgm:pt>
    <dgm:pt modelId="{34B598AC-D525-453A-B77E-C6C49ADDD5BA}" type="pres">
      <dgm:prSet presAssocID="{12FE09B0-AA84-4B27-BDC3-C8D62C2011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0B71B-5E6E-4F0E-8D5A-2F0B992C2AD0}" type="pres">
      <dgm:prSet presAssocID="{CA20F6DD-5B5B-47AD-8503-7AB7B0F3422A}" presName="parentText" presStyleLbl="node1" presStyleIdx="0" presStyleCnt="1" custScaleY="22176" custLinFactNeighborX="755" custLinFactNeighborY="-278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49AF8-9029-4AEA-9296-0EBA0E2154FB}" type="pres">
      <dgm:prSet presAssocID="{CA20F6DD-5B5B-47AD-8503-7AB7B0F3422A}" presName="childText" presStyleLbl="revTx" presStyleIdx="0" presStyleCnt="1" custScaleY="88117" custLinFactNeighborX="1549" custLinFactNeighborY="675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7485F1-D56D-4FF7-A141-5597FC36215A}" type="presOf" srcId="{12FE09B0-AA84-4B27-BDC3-C8D62C2011CD}" destId="{34B598AC-D525-453A-B77E-C6C49ADDD5BA}" srcOrd="0" destOrd="0" presId="urn:microsoft.com/office/officeart/2005/8/layout/vList2"/>
    <dgm:cxn modelId="{C0C5FB90-B2D2-46CA-8A8D-ABF3E52C7CC7}" type="presOf" srcId="{383CA91B-5E0D-4E65-8F2B-BE6CF8C27C28}" destId="{D4F49AF8-9029-4AEA-9296-0EBA0E2154FB}" srcOrd="0" destOrd="2" presId="urn:microsoft.com/office/officeart/2005/8/layout/vList2"/>
    <dgm:cxn modelId="{6908965B-B000-4F61-8177-EC8C31F9169C}" srcId="{CA20F6DD-5B5B-47AD-8503-7AB7B0F3422A}" destId="{902B84D6-D057-4DBF-A0DF-2ADCCA0FC2CC}" srcOrd="1" destOrd="0" parTransId="{83FDE09A-A55B-4758-86A8-A8097861F539}" sibTransId="{7C3FD779-4D29-402C-836F-0D401411FEBD}"/>
    <dgm:cxn modelId="{B58A45EC-0574-4AC7-A1FE-288855F655E9}" type="presOf" srcId="{0316FA75-0B55-40DD-91B3-B1C9248FFEE1}" destId="{D4F49AF8-9029-4AEA-9296-0EBA0E2154FB}" srcOrd="0" destOrd="5" presId="urn:microsoft.com/office/officeart/2005/8/layout/vList2"/>
    <dgm:cxn modelId="{7E885A68-B2D9-47C8-A45A-D9DC83BC1C1E}" type="presOf" srcId="{902B84D6-D057-4DBF-A0DF-2ADCCA0FC2CC}" destId="{D4F49AF8-9029-4AEA-9296-0EBA0E2154FB}" srcOrd="0" destOrd="1" presId="urn:microsoft.com/office/officeart/2005/8/layout/vList2"/>
    <dgm:cxn modelId="{85503739-CDD5-48E1-BC64-60E9D4DA5943}" srcId="{CA20F6DD-5B5B-47AD-8503-7AB7B0F3422A}" destId="{268EA9AA-888A-48E1-8920-F8431D7790D4}" srcOrd="0" destOrd="0" parTransId="{9788852B-3E6D-4185-81DD-12C1BE99BBE6}" sibTransId="{DF084B05-21AA-4A17-B1FB-3F819150D3C6}"/>
    <dgm:cxn modelId="{0CE2CF64-F75B-4493-8CB0-6188D377BD02}" srcId="{CA20F6DD-5B5B-47AD-8503-7AB7B0F3422A}" destId="{4702EEBC-E630-4FC1-81E4-FDC1138A5E6D}" srcOrd="3" destOrd="0" parTransId="{42CA7865-7406-4FF5-BF51-9C891E57CB3B}" sibTransId="{9E4BFCE2-6417-437E-9CA9-D5E204A186E8}"/>
    <dgm:cxn modelId="{5DE24DBC-6665-41D7-8C20-52BC1386261F}" type="presOf" srcId="{FC092691-A489-460F-B575-9A0BBDDF99BD}" destId="{D4F49AF8-9029-4AEA-9296-0EBA0E2154FB}" srcOrd="0" destOrd="4" presId="urn:microsoft.com/office/officeart/2005/8/layout/vList2"/>
    <dgm:cxn modelId="{57E7703E-C95A-45CF-8594-418ED293AA94}" srcId="{CA20F6DD-5B5B-47AD-8503-7AB7B0F3422A}" destId="{383CA91B-5E0D-4E65-8F2B-BE6CF8C27C28}" srcOrd="2" destOrd="0" parTransId="{2546C502-3F55-4055-B292-8CA82D1AA85D}" sibTransId="{C711161C-CFDE-43FB-92AB-7F4DAA83C0C2}"/>
    <dgm:cxn modelId="{F7ADD15D-45EF-43B3-B015-B9E4764500F6}" srcId="{CA20F6DD-5B5B-47AD-8503-7AB7B0F3422A}" destId="{FC092691-A489-460F-B575-9A0BBDDF99BD}" srcOrd="4" destOrd="0" parTransId="{5738C65E-7962-4497-BEF0-487DA63231DF}" sibTransId="{2454A9F3-5E4F-4B8C-B056-9F04211A22A3}"/>
    <dgm:cxn modelId="{62B4CCC6-04CC-4975-AFE3-4AEB28D2235C}" srcId="{CA20F6DD-5B5B-47AD-8503-7AB7B0F3422A}" destId="{0316FA75-0B55-40DD-91B3-B1C9248FFEE1}" srcOrd="5" destOrd="0" parTransId="{746FF2BD-2F34-4036-A50E-7EA813FCC81A}" sibTransId="{20C9F09E-9F0F-480B-A5A8-1FCB798113DE}"/>
    <dgm:cxn modelId="{4DE1206E-C3BC-4856-BE4C-3ECFED63237C}" type="presOf" srcId="{3026230F-DCAD-4E7C-B260-634354D6960E}" destId="{D4F49AF8-9029-4AEA-9296-0EBA0E2154FB}" srcOrd="0" destOrd="6" presId="urn:microsoft.com/office/officeart/2005/8/layout/vList2"/>
    <dgm:cxn modelId="{42D9417D-A590-47C0-B317-378522EA8BDA}" type="presOf" srcId="{4702EEBC-E630-4FC1-81E4-FDC1138A5E6D}" destId="{D4F49AF8-9029-4AEA-9296-0EBA0E2154FB}" srcOrd="0" destOrd="3" presId="urn:microsoft.com/office/officeart/2005/8/layout/vList2"/>
    <dgm:cxn modelId="{CF257232-12B8-44E7-A57F-9BC7D83FD4DC}" srcId="{CA20F6DD-5B5B-47AD-8503-7AB7B0F3422A}" destId="{3026230F-DCAD-4E7C-B260-634354D6960E}" srcOrd="6" destOrd="0" parTransId="{AA5B1C3F-D77E-4234-8704-6848AF60E571}" sibTransId="{A005D7FA-0647-4164-9D87-CF0EECC71819}"/>
    <dgm:cxn modelId="{C2A9A9AE-454E-4DA9-A46D-C304E712FFF0}" type="presOf" srcId="{268EA9AA-888A-48E1-8920-F8431D7790D4}" destId="{D4F49AF8-9029-4AEA-9296-0EBA0E2154FB}" srcOrd="0" destOrd="0" presId="urn:microsoft.com/office/officeart/2005/8/layout/vList2"/>
    <dgm:cxn modelId="{D1D0C79D-FAB0-4B78-9673-D14FEFBB186E}" srcId="{12FE09B0-AA84-4B27-BDC3-C8D62C2011CD}" destId="{CA20F6DD-5B5B-47AD-8503-7AB7B0F3422A}" srcOrd="0" destOrd="0" parTransId="{80635CFD-90D8-4C22-9225-9291E8676303}" sibTransId="{0DEA56AB-5601-4561-B259-D52C46F9EF12}"/>
    <dgm:cxn modelId="{52554F2B-5645-42DD-A20C-664C2EDDC5A9}" type="presOf" srcId="{CA20F6DD-5B5B-47AD-8503-7AB7B0F3422A}" destId="{2370B71B-5E6E-4F0E-8D5A-2F0B992C2AD0}" srcOrd="0" destOrd="0" presId="urn:microsoft.com/office/officeart/2005/8/layout/vList2"/>
    <dgm:cxn modelId="{6DA9D3BC-3409-4DD4-845B-CFBAB284459A}" type="presParOf" srcId="{34B598AC-D525-453A-B77E-C6C49ADDD5BA}" destId="{2370B71B-5E6E-4F0E-8D5A-2F0B992C2AD0}" srcOrd="0" destOrd="0" presId="urn:microsoft.com/office/officeart/2005/8/layout/vList2"/>
    <dgm:cxn modelId="{B301AD10-8735-4D1C-BDE6-CBD96EBCE350}" type="presParOf" srcId="{34B598AC-D525-453A-B77E-C6C49ADDD5BA}" destId="{D4F49AF8-9029-4AEA-9296-0EBA0E2154F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FE09B0-AA84-4B27-BDC3-C8D62C2011CD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A20F6DD-5B5B-47AD-8503-7AB7B0F3422A}">
      <dgm:prSet phldrT="[Текст]" custT="1"/>
      <dgm:spPr/>
      <dgm:t>
        <a:bodyPr/>
        <a:lstStyle/>
        <a:p>
          <a:pPr algn="ctr"/>
          <a:r>
            <a:rPr lang="ru-RU" sz="1200" dirty="0" smtClean="0"/>
            <a:t>Освобождение от налогов</a:t>
          </a:r>
          <a:endParaRPr lang="ru-RU" sz="1200" dirty="0"/>
        </a:p>
      </dgm:t>
    </dgm:pt>
    <dgm:pt modelId="{80635CFD-90D8-4C22-9225-9291E8676303}" type="parTrans" cxnId="{D1D0C79D-FAB0-4B78-9673-D14FEFBB186E}">
      <dgm:prSet/>
      <dgm:spPr/>
      <dgm:t>
        <a:bodyPr/>
        <a:lstStyle/>
        <a:p>
          <a:endParaRPr lang="ru-RU"/>
        </a:p>
      </dgm:t>
    </dgm:pt>
    <dgm:pt modelId="{0DEA56AB-5601-4561-B259-D52C46F9EF12}" type="sibTrans" cxnId="{D1D0C79D-FAB0-4B78-9673-D14FEFBB186E}">
      <dgm:prSet/>
      <dgm:spPr/>
      <dgm:t>
        <a:bodyPr/>
        <a:lstStyle/>
        <a:p>
          <a:endParaRPr lang="ru-RU"/>
        </a:p>
      </dgm:t>
    </dgm:pt>
    <dgm:pt modelId="{268EA9AA-888A-48E1-8920-F8431D7790D4}">
      <dgm:prSet phldrT="[Текст]" custT="1"/>
      <dgm:spPr/>
      <dgm:t>
        <a:bodyPr/>
        <a:lstStyle/>
        <a:p>
          <a:pPr algn="l"/>
          <a:r>
            <a:rPr lang="ru-RU" sz="1200" dirty="0" smtClean="0"/>
            <a:t>НДФЛ 13% с доходов, полученных от предпринимательской деятельности – для ИП</a:t>
          </a:r>
          <a:endParaRPr lang="ru-RU" sz="1200" dirty="0"/>
        </a:p>
      </dgm:t>
    </dgm:pt>
    <dgm:pt modelId="{9788852B-3E6D-4185-81DD-12C1BE99BBE6}" type="parTrans" cxnId="{85503739-CDD5-48E1-BC64-60E9D4DA5943}">
      <dgm:prSet/>
      <dgm:spPr/>
      <dgm:t>
        <a:bodyPr/>
        <a:lstStyle/>
        <a:p>
          <a:endParaRPr lang="ru-RU"/>
        </a:p>
      </dgm:t>
    </dgm:pt>
    <dgm:pt modelId="{DF084B05-21AA-4A17-B1FB-3F819150D3C6}" type="sibTrans" cxnId="{85503739-CDD5-48E1-BC64-60E9D4DA5943}">
      <dgm:prSet/>
      <dgm:spPr/>
      <dgm:t>
        <a:bodyPr/>
        <a:lstStyle/>
        <a:p>
          <a:endParaRPr lang="ru-RU"/>
        </a:p>
      </dgm:t>
    </dgm:pt>
    <dgm:pt modelId="{FC092691-A489-460F-B575-9A0BBDDF99BD}">
      <dgm:prSet phldrT="[Текст]" custT="1"/>
      <dgm:spPr/>
      <dgm:t>
        <a:bodyPr/>
        <a:lstStyle/>
        <a:p>
          <a:pPr algn="l"/>
          <a:r>
            <a:rPr lang="ru-RU" sz="1200" dirty="0" smtClean="0"/>
            <a:t>НДС 20% (кроме НДС, уплачиваемого при импорте товаров или в качестве налогового агента)</a:t>
          </a:r>
          <a:endParaRPr lang="ru-RU" sz="1200" dirty="0"/>
        </a:p>
      </dgm:t>
    </dgm:pt>
    <dgm:pt modelId="{5738C65E-7962-4497-BEF0-487DA63231DF}" type="parTrans" cxnId="{F7ADD15D-45EF-43B3-B015-B9E4764500F6}">
      <dgm:prSet/>
      <dgm:spPr/>
      <dgm:t>
        <a:bodyPr/>
        <a:lstStyle/>
        <a:p>
          <a:endParaRPr lang="ru-RU"/>
        </a:p>
      </dgm:t>
    </dgm:pt>
    <dgm:pt modelId="{2454A9F3-5E4F-4B8C-B056-9F04211A22A3}" type="sibTrans" cxnId="{F7ADD15D-45EF-43B3-B015-B9E4764500F6}">
      <dgm:prSet/>
      <dgm:spPr/>
      <dgm:t>
        <a:bodyPr/>
        <a:lstStyle/>
        <a:p>
          <a:endParaRPr lang="ru-RU"/>
        </a:p>
      </dgm:t>
    </dgm:pt>
    <dgm:pt modelId="{3026230F-DCAD-4E7C-B260-634354D6960E}">
      <dgm:prSet phldrT="[Текст]" custT="1"/>
      <dgm:spPr/>
      <dgm:t>
        <a:bodyPr/>
        <a:lstStyle/>
        <a:p>
          <a:pPr algn="l"/>
          <a:r>
            <a:rPr lang="ru-RU" sz="1200" dirty="0" smtClean="0"/>
            <a:t>НИО 1% (за исключением объектов недвижимости, налоговая база по которым определяется как кадастровая стоимость)</a:t>
          </a:r>
          <a:endParaRPr lang="ru-RU" sz="1200" dirty="0"/>
        </a:p>
      </dgm:t>
    </dgm:pt>
    <dgm:pt modelId="{AA5B1C3F-D77E-4234-8704-6848AF60E571}" type="parTrans" cxnId="{CF257232-12B8-44E7-A57F-9BC7D83FD4DC}">
      <dgm:prSet/>
      <dgm:spPr/>
      <dgm:t>
        <a:bodyPr/>
        <a:lstStyle/>
        <a:p>
          <a:endParaRPr lang="ru-RU"/>
        </a:p>
      </dgm:t>
    </dgm:pt>
    <dgm:pt modelId="{A005D7FA-0647-4164-9D87-CF0EECC71819}" type="sibTrans" cxnId="{CF257232-12B8-44E7-A57F-9BC7D83FD4DC}">
      <dgm:prSet/>
      <dgm:spPr/>
      <dgm:t>
        <a:bodyPr/>
        <a:lstStyle/>
        <a:p>
          <a:endParaRPr lang="ru-RU"/>
        </a:p>
      </dgm:t>
    </dgm:pt>
    <dgm:pt modelId="{0987E519-EB9A-4237-B7D9-5FD131A4C241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BAF79688-1F96-4706-9206-4A5281CEB3D6}" type="parTrans" cxnId="{F6244EEB-1A70-4732-9C88-8F5EF3CAA57E}">
      <dgm:prSet/>
      <dgm:spPr/>
      <dgm:t>
        <a:bodyPr/>
        <a:lstStyle/>
        <a:p>
          <a:endParaRPr lang="ru-RU"/>
        </a:p>
      </dgm:t>
    </dgm:pt>
    <dgm:pt modelId="{ECE536B2-7982-45BC-AB44-6B10DE1B7851}" type="sibTrans" cxnId="{F6244EEB-1A70-4732-9C88-8F5EF3CAA57E}">
      <dgm:prSet/>
      <dgm:spPr/>
      <dgm:t>
        <a:bodyPr/>
        <a:lstStyle/>
        <a:p>
          <a:endParaRPr lang="ru-RU"/>
        </a:p>
      </dgm:t>
    </dgm:pt>
    <dgm:pt modelId="{C4396E37-7C86-4210-AB41-D5B110AA91C4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14F4EE5C-E49B-41D3-8D10-EF58FE38B43B}" type="parTrans" cxnId="{4A12DBE6-5145-4DB5-96C5-CADC70026750}">
      <dgm:prSet/>
      <dgm:spPr/>
      <dgm:t>
        <a:bodyPr/>
        <a:lstStyle/>
        <a:p>
          <a:endParaRPr lang="ru-RU"/>
        </a:p>
      </dgm:t>
    </dgm:pt>
    <dgm:pt modelId="{AE121B1D-965E-4F3D-BA4B-CC04EA2B77B8}" type="sibTrans" cxnId="{4A12DBE6-5145-4DB5-96C5-CADC70026750}">
      <dgm:prSet/>
      <dgm:spPr/>
      <dgm:t>
        <a:bodyPr/>
        <a:lstStyle/>
        <a:p>
          <a:endParaRPr lang="ru-RU"/>
        </a:p>
      </dgm:t>
    </dgm:pt>
    <dgm:pt modelId="{D8068298-6510-46CB-8F8E-68184BA8E504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DDC1510B-78BF-48BC-A4C8-412CE6A8ADEA}" type="parTrans" cxnId="{DFC3465B-4A3F-4553-A8A7-8E3596EE9F1E}">
      <dgm:prSet/>
      <dgm:spPr/>
      <dgm:t>
        <a:bodyPr/>
        <a:lstStyle/>
        <a:p>
          <a:endParaRPr lang="ru-RU"/>
        </a:p>
      </dgm:t>
    </dgm:pt>
    <dgm:pt modelId="{5832B5EA-EF47-4BBA-BB83-7080C76C697F}" type="sibTrans" cxnId="{DFC3465B-4A3F-4553-A8A7-8E3596EE9F1E}">
      <dgm:prSet/>
      <dgm:spPr/>
      <dgm:t>
        <a:bodyPr/>
        <a:lstStyle/>
        <a:p>
          <a:endParaRPr lang="ru-RU"/>
        </a:p>
      </dgm:t>
    </dgm:pt>
    <dgm:pt modelId="{34B598AC-D525-453A-B77E-C6C49ADDD5BA}" type="pres">
      <dgm:prSet presAssocID="{12FE09B0-AA84-4B27-BDC3-C8D62C2011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0B71B-5E6E-4F0E-8D5A-2F0B992C2AD0}" type="pres">
      <dgm:prSet presAssocID="{CA20F6DD-5B5B-47AD-8503-7AB7B0F3422A}" presName="parentText" presStyleLbl="node1" presStyleIdx="0" presStyleCnt="1" custScaleY="102064" custLinFactNeighborX="0" custLinFactNeighborY="43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49AF8-9029-4AEA-9296-0EBA0E2154FB}" type="pres">
      <dgm:prSet presAssocID="{CA20F6DD-5B5B-47AD-8503-7AB7B0F3422A}" presName="childText" presStyleLbl="revTx" presStyleIdx="0" presStyleCnt="1" custLinFactNeighborX="1698" custLinFactNeighborY="1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CE08FE-B75B-40FB-B6FF-1202CDE0AAB1}" type="presOf" srcId="{D8068298-6510-46CB-8F8E-68184BA8E504}" destId="{D4F49AF8-9029-4AEA-9296-0EBA0E2154FB}" srcOrd="0" destOrd="0" presId="urn:microsoft.com/office/officeart/2005/8/layout/vList2"/>
    <dgm:cxn modelId="{4A12DBE6-5145-4DB5-96C5-CADC70026750}" srcId="{CA20F6DD-5B5B-47AD-8503-7AB7B0F3422A}" destId="{C4396E37-7C86-4210-AB41-D5B110AA91C4}" srcOrd="4" destOrd="0" parTransId="{14F4EE5C-E49B-41D3-8D10-EF58FE38B43B}" sibTransId="{AE121B1D-965E-4F3D-BA4B-CC04EA2B77B8}"/>
    <dgm:cxn modelId="{B2DA4763-221D-4F52-A780-5A56B001C3CF}" type="presOf" srcId="{C4396E37-7C86-4210-AB41-D5B110AA91C4}" destId="{D4F49AF8-9029-4AEA-9296-0EBA0E2154FB}" srcOrd="0" destOrd="4" presId="urn:microsoft.com/office/officeart/2005/8/layout/vList2"/>
    <dgm:cxn modelId="{4E8BFC74-EC59-4D3E-9B0E-C6D125DD9AC8}" type="presOf" srcId="{12FE09B0-AA84-4B27-BDC3-C8D62C2011CD}" destId="{34B598AC-D525-453A-B77E-C6C49ADDD5BA}" srcOrd="0" destOrd="0" presId="urn:microsoft.com/office/officeart/2005/8/layout/vList2"/>
    <dgm:cxn modelId="{50D6459B-AB58-4CD6-948B-772C0B68624C}" type="presOf" srcId="{CA20F6DD-5B5B-47AD-8503-7AB7B0F3422A}" destId="{2370B71B-5E6E-4F0E-8D5A-2F0B992C2AD0}" srcOrd="0" destOrd="0" presId="urn:microsoft.com/office/officeart/2005/8/layout/vList2"/>
    <dgm:cxn modelId="{F6244EEB-1A70-4732-9C88-8F5EF3CAA57E}" srcId="{CA20F6DD-5B5B-47AD-8503-7AB7B0F3422A}" destId="{0987E519-EB9A-4237-B7D9-5FD131A4C241}" srcOrd="2" destOrd="0" parTransId="{BAF79688-1F96-4706-9206-4A5281CEB3D6}" sibTransId="{ECE536B2-7982-45BC-AB44-6B10DE1B7851}"/>
    <dgm:cxn modelId="{85503739-CDD5-48E1-BC64-60E9D4DA5943}" srcId="{CA20F6DD-5B5B-47AD-8503-7AB7B0F3422A}" destId="{268EA9AA-888A-48E1-8920-F8431D7790D4}" srcOrd="1" destOrd="0" parTransId="{9788852B-3E6D-4185-81DD-12C1BE99BBE6}" sibTransId="{DF084B05-21AA-4A17-B1FB-3F819150D3C6}"/>
    <dgm:cxn modelId="{DFC3465B-4A3F-4553-A8A7-8E3596EE9F1E}" srcId="{CA20F6DD-5B5B-47AD-8503-7AB7B0F3422A}" destId="{D8068298-6510-46CB-8F8E-68184BA8E504}" srcOrd="0" destOrd="0" parTransId="{DDC1510B-78BF-48BC-A4C8-412CE6A8ADEA}" sibTransId="{5832B5EA-EF47-4BBA-BB83-7080C76C697F}"/>
    <dgm:cxn modelId="{F7ADD15D-45EF-43B3-B015-B9E4764500F6}" srcId="{CA20F6DD-5B5B-47AD-8503-7AB7B0F3422A}" destId="{FC092691-A489-460F-B575-9A0BBDDF99BD}" srcOrd="3" destOrd="0" parTransId="{5738C65E-7962-4497-BEF0-487DA63231DF}" sibTransId="{2454A9F3-5E4F-4B8C-B056-9F04211A22A3}"/>
    <dgm:cxn modelId="{88363D1E-FF16-4721-BA8E-0F22AC1F09C9}" type="presOf" srcId="{FC092691-A489-460F-B575-9A0BBDDF99BD}" destId="{D4F49AF8-9029-4AEA-9296-0EBA0E2154FB}" srcOrd="0" destOrd="3" presId="urn:microsoft.com/office/officeart/2005/8/layout/vList2"/>
    <dgm:cxn modelId="{D35B4FDF-853B-45F4-A90B-9D15A2C198B3}" type="presOf" srcId="{0987E519-EB9A-4237-B7D9-5FD131A4C241}" destId="{D4F49AF8-9029-4AEA-9296-0EBA0E2154FB}" srcOrd="0" destOrd="2" presId="urn:microsoft.com/office/officeart/2005/8/layout/vList2"/>
    <dgm:cxn modelId="{1AC26C6D-9174-4572-AA5D-8B924EBC189A}" type="presOf" srcId="{268EA9AA-888A-48E1-8920-F8431D7790D4}" destId="{D4F49AF8-9029-4AEA-9296-0EBA0E2154FB}" srcOrd="0" destOrd="1" presId="urn:microsoft.com/office/officeart/2005/8/layout/vList2"/>
    <dgm:cxn modelId="{CF257232-12B8-44E7-A57F-9BC7D83FD4DC}" srcId="{CA20F6DD-5B5B-47AD-8503-7AB7B0F3422A}" destId="{3026230F-DCAD-4E7C-B260-634354D6960E}" srcOrd="5" destOrd="0" parTransId="{AA5B1C3F-D77E-4234-8704-6848AF60E571}" sibTransId="{A005D7FA-0647-4164-9D87-CF0EECC71819}"/>
    <dgm:cxn modelId="{586C6AAF-AF89-412A-B3A2-5F856A0CFB5E}" type="presOf" srcId="{3026230F-DCAD-4E7C-B260-634354D6960E}" destId="{D4F49AF8-9029-4AEA-9296-0EBA0E2154FB}" srcOrd="0" destOrd="5" presId="urn:microsoft.com/office/officeart/2005/8/layout/vList2"/>
    <dgm:cxn modelId="{D1D0C79D-FAB0-4B78-9673-D14FEFBB186E}" srcId="{12FE09B0-AA84-4B27-BDC3-C8D62C2011CD}" destId="{CA20F6DD-5B5B-47AD-8503-7AB7B0F3422A}" srcOrd="0" destOrd="0" parTransId="{80635CFD-90D8-4C22-9225-9291E8676303}" sibTransId="{0DEA56AB-5601-4561-B259-D52C46F9EF12}"/>
    <dgm:cxn modelId="{B8DD5CE9-DCFB-4D7D-BEEE-EB22AFB09716}" type="presParOf" srcId="{34B598AC-D525-453A-B77E-C6C49ADDD5BA}" destId="{2370B71B-5E6E-4F0E-8D5A-2F0B992C2AD0}" srcOrd="0" destOrd="0" presId="urn:microsoft.com/office/officeart/2005/8/layout/vList2"/>
    <dgm:cxn modelId="{DDE8AC8D-2883-4A1B-8965-747F61DDE296}" type="presParOf" srcId="{34B598AC-D525-453A-B77E-C6C49ADDD5BA}" destId="{D4F49AF8-9029-4AEA-9296-0EBA0E2154F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2FE09B0-AA84-4B27-BDC3-C8D62C2011CD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68EA9AA-888A-48E1-8920-F8431D7790D4}">
      <dgm:prSet phldrT="[Текст]"/>
      <dgm:spPr/>
      <dgm:t>
        <a:bodyPr/>
        <a:lstStyle/>
        <a:p>
          <a:pPr algn="l"/>
          <a:endParaRPr lang="ru-RU" dirty="0"/>
        </a:p>
      </dgm:t>
    </dgm:pt>
    <dgm:pt modelId="{9788852B-3E6D-4185-81DD-12C1BE99BBE6}" type="parTrans" cxnId="{85503739-CDD5-48E1-BC64-60E9D4DA5943}">
      <dgm:prSet/>
      <dgm:spPr/>
      <dgm:t>
        <a:bodyPr/>
        <a:lstStyle/>
        <a:p>
          <a:endParaRPr lang="ru-RU"/>
        </a:p>
      </dgm:t>
    </dgm:pt>
    <dgm:pt modelId="{DF084B05-21AA-4A17-B1FB-3F819150D3C6}" type="sibTrans" cxnId="{85503739-CDD5-48E1-BC64-60E9D4DA5943}">
      <dgm:prSet/>
      <dgm:spPr/>
      <dgm:t>
        <a:bodyPr/>
        <a:lstStyle/>
        <a:p>
          <a:endParaRPr lang="ru-RU"/>
        </a:p>
      </dgm:t>
    </dgm:pt>
    <dgm:pt modelId="{CA20F6DD-5B5B-47AD-8503-7AB7B0F3422A}">
      <dgm:prSet phldrT="[Текст]" custT="1"/>
      <dgm:spPr/>
      <dgm:t>
        <a:bodyPr/>
        <a:lstStyle/>
        <a:p>
          <a:pPr algn="ctr"/>
          <a:r>
            <a:rPr lang="ru-RU" sz="1200" dirty="0" smtClean="0"/>
            <a:t>Нет ограничений по видам деятельности, доходам, численности работников и пр.</a:t>
          </a:r>
          <a:endParaRPr lang="ru-RU" sz="1200" dirty="0"/>
        </a:p>
      </dgm:t>
    </dgm:pt>
    <dgm:pt modelId="{0DEA56AB-5601-4561-B259-D52C46F9EF12}" type="sibTrans" cxnId="{D1D0C79D-FAB0-4B78-9673-D14FEFBB186E}">
      <dgm:prSet/>
      <dgm:spPr/>
      <dgm:t>
        <a:bodyPr/>
        <a:lstStyle/>
        <a:p>
          <a:endParaRPr lang="ru-RU"/>
        </a:p>
      </dgm:t>
    </dgm:pt>
    <dgm:pt modelId="{80635CFD-90D8-4C22-9225-9291E8676303}" type="parTrans" cxnId="{D1D0C79D-FAB0-4B78-9673-D14FEFBB186E}">
      <dgm:prSet/>
      <dgm:spPr/>
      <dgm:t>
        <a:bodyPr/>
        <a:lstStyle/>
        <a:p>
          <a:endParaRPr lang="ru-RU"/>
        </a:p>
      </dgm:t>
    </dgm:pt>
    <dgm:pt modelId="{34B598AC-D525-453A-B77E-C6C49ADDD5BA}" type="pres">
      <dgm:prSet presAssocID="{12FE09B0-AA84-4B27-BDC3-C8D62C2011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0B71B-5E6E-4F0E-8D5A-2F0B992C2AD0}" type="pres">
      <dgm:prSet presAssocID="{CA20F6DD-5B5B-47AD-8503-7AB7B0F3422A}" presName="parentText" presStyleLbl="node1" presStyleIdx="0" presStyleCnt="1" custScaleX="132360" custScaleY="326568" custLinFactNeighborX="0" custLinFactNeighborY="-153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49AF8-9029-4AEA-9296-0EBA0E2154FB}" type="pres">
      <dgm:prSet presAssocID="{CA20F6DD-5B5B-47AD-8503-7AB7B0F3422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503739-CDD5-48E1-BC64-60E9D4DA5943}" srcId="{CA20F6DD-5B5B-47AD-8503-7AB7B0F3422A}" destId="{268EA9AA-888A-48E1-8920-F8431D7790D4}" srcOrd="0" destOrd="0" parTransId="{9788852B-3E6D-4185-81DD-12C1BE99BBE6}" sibTransId="{DF084B05-21AA-4A17-B1FB-3F819150D3C6}"/>
    <dgm:cxn modelId="{D1D0C79D-FAB0-4B78-9673-D14FEFBB186E}" srcId="{12FE09B0-AA84-4B27-BDC3-C8D62C2011CD}" destId="{CA20F6DD-5B5B-47AD-8503-7AB7B0F3422A}" srcOrd="0" destOrd="0" parTransId="{80635CFD-90D8-4C22-9225-9291E8676303}" sibTransId="{0DEA56AB-5601-4561-B259-D52C46F9EF12}"/>
    <dgm:cxn modelId="{384C8A46-00D5-41D3-84AD-FDCADBF7DC6F}" type="presOf" srcId="{12FE09B0-AA84-4B27-BDC3-C8D62C2011CD}" destId="{34B598AC-D525-453A-B77E-C6C49ADDD5BA}" srcOrd="0" destOrd="0" presId="urn:microsoft.com/office/officeart/2005/8/layout/vList2"/>
    <dgm:cxn modelId="{4041BE3B-570A-43A5-ADD0-DDD611DFE9CF}" type="presOf" srcId="{CA20F6DD-5B5B-47AD-8503-7AB7B0F3422A}" destId="{2370B71B-5E6E-4F0E-8D5A-2F0B992C2AD0}" srcOrd="0" destOrd="0" presId="urn:microsoft.com/office/officeart/2005/8/layout/vList2"/>
    <dgm:cxn modelId="{FB6F4F08-A2C6-4AAF-83A4-20DCF169C0D3}" type="presOf" srcId="{268EA9AA-888A-48E1-8920-F8431D7790D4}" destId="{D4F49AF8-9029-4AEA-9296-0EBA0E2154FB}" srcOrd="0" destOrd="0" presId="urn:microsoft.com/office/officeart/2005/8/layout/vList2"/>
    <dgm:cxn modelId="{312C13CA-2EB8-4CFF-984D-4C98A2B4E728}" type="presParOf" srcId="{34B598AC-D525-453A-B77E-C6C49ADDD5BA}" destId="{2370B71B-5E6E-4F0E-8D5A-2F0B992C2AD0}" srcOrd="0" destOrd="0" presId="urn:microsoft.com/office/officeart/2005/8/layout/vList2"/>
    <dgm:cxn modelId="{53CC57EE-E676-4B52-A3A4-6C7E02487709}" type="presParOf" srcId="{34B598AC-D525-453A-B77E-C6C49ADDD5BA}" destId="{D4F49AF8-9029-4AEA-9296-0EBA0E2154F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FE09B0-AA84-4B27-BDC3-C8D62C2011CD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A20F6DD-5B5B-47AD-8503-7AB7B0F3422A}">
      <dgm:prSet phldrT="[Текст]" custT="1"/>
      <dgm:spPr/>
      <dgm:t>
        <a:bodyPr/>
        <a:lstStyle/>
        <a:p>
          <a:pPr algn="ctr"/>
          <a:r>
            <a:rPr lang="ru-RU" sz="1200" dirty="0" smtClean="0"/>
            <a:t>Освобождение от налогов</a:t>
          </a:r>
          <a:endParaRPr lang="ru-RU" sz="1200" dirty="0"/>
        </a:p>
      </dgm:t>
    </dgm:pt>
    <dgm:pt modelId="{80635CFD-90D8-4C22-9225-9291E8676303}" type="parTrans" cxnId="{D1D0C79D-FAB0-4B78-9673-D14FEFBB186E}">
      <dgm:prSet/>
      <dgm:spPr/>
      <dgm:t>
        <a:bodyPr/>
        <a:lstStyle/>
        <a:p>
          <a:endParaRPr lang="ru-RU"/>
        </a:p>
      </dgm:t>
    </dgm:pt>
    <dgm:pt modelId="{0DEA56AB-5601-4561-B259-D52C46F9EF12}" type="sibTrans" cxnId="{D1D0C79D-FAB0-4B78-9673-D14FEFBB186E}">
      <dgm:prSet/>
      <dgm:spPr/>
      <dgm:t>
        <a:bodyPr/>
        <a:lstStyle/>
        <a:p>
          <a:endParaRPr lang="ru-RU"/>
        </a:p>
      </dgm:t>
    </dgm:pt>
    <dgm:pt modelId="{268EA9AA-888A-48E1-8920-F8431D7790D4}">
      <dgm:prSet phldrT="[Текст]" custT="1"/>
      <dgm:spPr/>
      <dgm:t>
        <a:bodyPr/>
        <a:lstStyle/>
        <a:p>
          <a:pPr algn="l"/>
          <a:r>
            <a:rPr lang="ru-RU" sz="1200" dirty="0" smtClean="0"/>
            <a:t>НДФЛ 13% с доходов, полученных от предпринимательской деятельности – для ИП</a:t>
          </a:r>
          <a:endParaRPr lang="ru-RU" sz="1200" dirty="0"/>
        </a:p>
      </dgm:t>
    </dgm:pt>
    <dgm:pt modelId="{9788852B-3E6D-4185-81DD-12C1BE99BBE6}" type="parTrans" cxnId="{85503739-CDD5-48E1-BC64-60E9D4DA5943}">
      <dgm:prSet/>
      <dgm:spPr/>
      <dgm:t>
        <a:bodyPr/>
        <a:lstStyle/>
        <a:p>
          <a:endParaRPr lang="ru-RU"/>
        </a:p>
      </dgm:t>
    </dgm:pt>
    <dgm:pt modelId="{DF084B05-21AA-4A17-B1FB-3F819150D3C6}" type="sibTrans" cxnId="{85503739-CDD5-48E1-BC64-60E9D4DA5943}">
      <dgm:prSet/>
      <dgm:spPr/>
      <dgm:t>
        <a:bodyPr/>
        <a:lstStyle/>
        <a:p>
          <a:endParaRPr lang="ru-RU"/>
        </a:p>
      </dgm:t>
    </dgm:pt>
    <dgm:pt modelId="{FC092691-A489-460F-B575-9A0BBDDF99BD}">
      <dgm:prSet phldrT="[Текст]" custT="1"/>
      <dgm:spPr/>
      <dgm:t>
        <a:bodyPr/>
        <a:lstStyle/>
        <a:p>
          <a:pPr algn="l"/>
          <a:r>
            <a:rPr lang="ru-RU" sz="1200" dirty="0" smtClean="0"/>
            <a:t>НДС 20% (кроме НДС, уплачиваемого при импорте товаров или в качестве налогового агента)</a:t>
          </a:r>
          <a:endParaRPr lang="ru-RU" sz="1200" dirty="0"/>
        </a:p>
      </dgm:t>
    </dgm:pt>
    <dgm:pt modelId="{5738C65E-7962-4497-BEF0-487DA63231DF}" type="parTrans" cxnId="{F7ADD15D-45EF-43B3-B015-B9E4764500F6}">
      <dgm:prSet/>
      <dgm:spPr/>
      <dgm:t>
        <a:bodyPr/>
        <a:lstStyle/>
        <a:p>
          <a:endParaRPr lang="ru-RU"/>
        </a:p>
      </dgm:t>
    </dgm:pt>
    <dgm:pt modelId="{2454A9F3-5E4F-4B8C-B056-9F04211A22A3}" type="sibTrans" cxnId="{F7ADD15D-45EF-43B3-B015-B9E4764500F6}">
      <dgm:prSet/>
      <dgm:spPr/>
      <dgm:t>
        <a:bodyPr/>
        <a:lstStyle/>
        <a:p>
          <a:endParaRPr lang="ru-RU"/>
        </a:p>
      </dgm:t>
    </dgm:pt>
    <dgm:pt modelId="{3026230F-DCAD-4E7C-B260-634354D6960E}">
      <dgm:prSet phldrT="[Текст]" custT="1"/>
      <dgm:spPr/>
      <dgm:t>
        <a:bodyPr/>
        <a:lstStyle/>
        <a:p>
          <a:pPr algn="l"/>
          <a:r>
            <a:rPr lang="ru-RU" sz="1200" dirty="0" smtClean="0"/>
            <a:t>Нет обязанности уплачивать  страховые взносы как для ФЛ, так и для ИП</a:t>
          </a:r>
          <a:endParaRPr lang="ru-RU" sz="1200" dirty="0"/>
        </a:p>
      </dgm:t>
    </dgm:pt>
    <dgm:pt modelId="{AA5B1C3F-D77E-4234-8704-6848AF60E571}" type="parTrans" cxnId="{CF257232-12B8-44E7-A57F-9BC7D83FD4DC}">
      <dgm:prSet/>
      <dgm:spPr/>
      <dgm:t>
        <a:bodyPr/>
        <a:lstStyle/>
        <a:p>
          <a:endParaRPr lang="ru-RU"/>
        </a:p>
      </dgm:t>
    </dgm:pt>
    <dgm:pt modelId="{A005D7FA-0647-4164-9D87-CF0EECC71819}" type="sibTrans" cxnId="{CF257232-12B8-44E7-A57F-9BC7D83FD4DC}">
      <dgm:prSet/>
      <dgm:spPr/>
      <dgm:t>
        <a:bodyPr/>
        <a:lstStyle/>
        <a:p>
          <a:endParaRPr lang="ru-RU"/>
        </a:p>
      </dgm:t>
    </dgm:pt>
    <dgm:pt modelId="{F22788B2-D68C-45D1-BF6F-4DDEBE36B9CC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1B329F11-D8A8-429C-B796-5196F1D9876F}" type="parTrans" cxnId="{82083B49-3714-43D7-A141-331A40B888C3}">
      <dgm:prSet/>
      <dgm:spPr/>
      <dgm:t>
        <a:bodyPr/>
        <a:lstStyle/>
        <a:p>
          <a:endParaRPr lang="ru-RU"/>
        </a:p>
      </dgm:t>
    </dgm:pt>
    <dgm:pt modelId="{D63ED055-B7BD-4A80-BB4C-3101CEF1A221}" type="sibTrans" cxnId="{82083B49-3714-43D7-A141-331A40B888C3}">
      <dgm:prSet/>
      <dgm:spPr/>
      <dgm:t>
        <a:bodyPr/>
        <a:lstStyle/>
        <a:p>
          <a:endParaRPr lang="ru-RU"/>
        </a:p>
      </dgm:t>
    </dgm:pt>
    <dgm:pt modelId="{0AACFEDA-CDDC-44DD-9C98-CEC2483E9242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77DAE1A2-34C3-4FC4-878D-737E7FA23954}" type="parTrans" cxnId="{3A170802-BAB8-4D9A-8C06-F9CDB3A40A3F}">
      <dgm:prSet/>
      <dgm:spPr/>
      <dgm:t>
        <a:bodyPr/>
        <a:lstStyle/>
        <a:p>
          <a:endParaRPr lang="ru-RU"/>
        </a:p>
      </dgm:t>
    </dgm:pt>
    <dgm:pt modelId="{5FDDF6A8-5D18-4157-A285-ED5F2CD9453B}" type="sibTrans" cxnId="{3A170802-BAB8-4D9A-8C06-F9CDB3A40A3F}">
      <dgm:prSet/>
      <dgm:spPr/>
      <dgm:t>
        <a:bodyPr/>
        <a:lstStyle/>
        <a:p>
          <a:endParaRPr lang="ru-RU"/>
        </a:p>
      </dgm:t>
    </dgm:pt>
    <dgm:pt modelId="{67BE59E9-40FF-4C3F-A3D5-69A7E9980AE9}">
      <dgm:prSet phldrT="[Текст]" custT="1"/>
      <dgm:spPr/>
      <dgm:t>
        <a:bodyPr/>
        <a:lstStyle/>
        <a:p>
          <a:pPr algn="l"/>
          <a:endParaRPr lang="ru-RU" sz="1200" dirty="0"/>
        </a:p>
      </dgm:t>
    </dgm:pt>
    <dgm:pt modelId="{4A19A86E-0BA9-4C17-B81D-B0E4FF64BF7B}" type="parTrans" cxnId="{A35E410F-7521-4831-9B34-F2266A89D48D}">
      <dgm:prSet/>
      <dgm:spPr/>
      <dgm:t>
        <a:bodyPr/>
        <a:lstStyle/>
        <a:p>
          <a:endParaRPr lang="ru-RU"/>
        </a:p>
      </dgm:t>
    </dgm:pt>
    <dgm:pt modelId="{BF1237BD-2CE4-49DF-98A8-F1D573D0BF1D}" type="sibTrans" cxnId="{A35E410F-7521-4831-9B34-F2266A89D48D}">
      <dgm:prSet/>
      <dgm:spPr/>
      <dgm:t>
        <a:bodyPr/>
        <a:lstStyle/>
        <a:p>
          <a:endParaRPr lang="ru-RU"/>
        </a:p>
      </dgm:t>
    </dgm:pt>
    <dgm:pt modelId="{34B598AC-D525-453A-B77E-C6C49ADDD5BA}" type="pres">
      <dgm:prSet presAssocID="{12FE09B0-AA84-4B27-BDC3-C8D62C2011C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0B71B-5E6E-4F0E-8D5A-2F0B992C2AD0}" type="pres">
      <dgm:prSet presAssocID="{CA20F6DD-5B5B-47AD-8503-7AB7B0F3422A}" presName="parentText" presStyleLbl="node1" presStyleIdx="0" presStyleCnt="1" custScaleY="101615" custLinFactNeighborX="0" custLinFactNeighborY="22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49AF8-9029-4AEA-9296-0EBA0E2154FB}" type="pres">
      <dgm:prSet presAssocID="{CA20F6DD-5B5B-47AD-8503-7AB7B0F3422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FCF155-E865-4D0C-B296-7380586E3C64}" type="presOf" srcId="{3026230F-DCAD-4E7C-B260-634354D6960E}" destId="{D4F49AF8-9029-4AEA-9296-0EBA0E2154FB}" srcOrd="0" destOrd="5" presId="urn:microsoft.com/office/officeart/2005/8/layout/vList2"/>
    <dgm:cxn modelId="{85503739-CDD5-48E1-BC64-60E9D4DA5943}" srcId="{CA20F6DD-5B5B-47AD-8503-7AB7B0F3422A}" destId="{268EA9AA-888A-48E1-8920-F8431D7790D4}" srcOrd="1" destOrd="0" parTransId="{9788852B-3E6D-4185-81DD-12C1BE99BBE6}" sibTransId="{DF084B05-21AA-4A17-B1FB-3F819150D3C6}"/>
    <dgm:cxn modelId="{8447901A-6CBC-4D36-ACBF-83EBAC1DE6E8}" type="presOf" srcId="{67BE59E9-40FF-4C3F-A3D5-69A7E9980AE9}" destId="{D4F49AF8-9029-4AEA-9296-0EBA0E2154FB}" srcOrd="0" destOrd="0" presId="urn:microsoft.com/office/officeart/2005/8/layout/vList2"/>
    <dgm:cxn modelId="{AA400411-B3A0-409A-A3CD-D4DECDB0E475}" type="presOf" srcId="{0AACFEDA-CDDC-44DD-9C98-CEC2483E9242}" destId="{D4F49AF8-9029-4AEA-9296-0EBA0E2154FB}" srcOrd="0" destOrd="4" presId="urn:microsoft.com/office/officeart/2005/8/layout/vList2"/>
    <dgm:cxn modelId="{3546D216-5506-4B4D-998F-38BD4CD87157}" type="presOf" srcId="{FC092691-A489-460F-B575-9A0BBDDF99BD}" destId="{D4F49AF8-9029-4AEA-9296-0EBA0E2154FB}" srcOrd="0" destOrd="3" presId="urn:microsoft.com/office/officeart/2005/8/layout/vList2"/>
    <dgm:cxn modelId="{A4A0620B-2BB0-42F8-B2FD-C51C2591F20C}" type="presOf" srcId="{12FE09B0-AA84-4B27-BDC3-C8D62C2011CD}" destId="{34B598AC-D525-453A-B77E-C6C49ADDD5BA}" srcOrd="0" destOrd="0" presId="urn:microsoft.com/office/officeart/2005/8/layout/vList2"/>
    <dgm:cxn modelId="{3A170802-BAB8-4D9A-8C06-F9CDB3A40A3F}" srcId="{CA20F6DD-5B5B-47AD-8503-7AB7B0F3422A}" destId="{0AACFEDA-CDDC-44DD-9C98-CEC2483E9242}" srcOrd="4" destOrd="0" parTransId="{77DAE1A2-34C3-4FC4-878D-737E7FA23954}" sibTransId="{5FDDF6A8-5D18-4157-A285-ED5F2CD9453B}"/>
    <dgm:cxn modelId="{D1D0C79D-FAB0-4B78-9673-D14FEFBB186E}" srcId="{12FE09B0-AA84-4B27-BDC3-C8D62C2011CD}" destId="{CA20F6DD-5B5B-47AD-8503-7AB7B0F3422A}" srcOrd="0" destOrd="0" parTransId="{80635CFD-90D8-4C22-9225-9291E8676303}" sibTransId="{0DEA56AB-5601-4561-B259-D52C46F9EF12}"/>
    <dgm:cxn modelId="{F7ADD15D-45EF-43B3-B015-B9E4764500F6}" srcId="{CA20F6DD-5B5B-47AD-8503-7AB7B0F3422A}" destId="{FC092691-A489-460F-B575-9A0BBDDF99BD}" srcOrd="3" destOrd="0" parTransId="{5738C65E-7962-4497-BEF0-487DA63231DF}" sibTransId="{2454A9F3-5E4F-4B8C-B056-9F04211A22A3}"/>
    <dgm:cxn modelId="{8703AF96-FA33-4300-9093-0C3F16AE2E89}" type="presOf" srcId="{CA20F6DD-5B5B-47AD-8503-7AB7B0F3422A}" destId="{2370B71B-5E6E-4F0E-8D5A-2F0B992C2AD0}" srcOrd="0" destOrd="0" presId="urn:microsoft.com/office/officeart/2005/8/layout/vList2"/>
    <dgm:cxn modelId="{CF257232-12B8-44E7-A57F-9BC7D83FD4DC}" srcId="{CA20F6DD-5B5B-47AD-8503-7AB7B0F3422A}" destId="{3026230F-DCAD-4E7C-B260-634354D6960E}" srcOrd="5" destOrd="0" parTransId="{AA5B1C3F-D77E-4234-8704-6848AF60E571}" sibTransId="{A005D7FA-0647-4164-9D87-CF0EECC71819}"/>
    <dgm:cxn modelId="{A35E410F-7521-4831-9B34-F2266A89D48D}" srcId="{CA20F6DD-5B5B-47AD-8503-7AB7B0F3422A}" destId="{67BE59E9-40FF-4C3F-A3D5-69A7E9980AE9}" srcOrd="0" destOrd="0" parTransId="{4A19A86E-0BA9-4C17-B81D-B0E4FF64BF7B}" sibTransId="{BF1237BD-2CE4-49DF-98A8-F1D573D0BF1D}"/>
    <dgm:cxn modelId="{DC6A57FC-BBBA-4DAD-96B3-26F63F0831AF}" type="presOf" srcId="{F22788B2-D68C-45D1-BF6F-4DDEBE36B9CC}" destId="{D4F49AF8-9029-4AEA-9296-0EBA0E2154FB}" srcOrd="0" destOrd="2" presId="urn:microsoft.com/office/officeart/2005/8/layout/vList2"/>
    <dgm:cxn modelId="{F08E57E5-3C2F-4502-9611-33E434479D0E}" type="presOf" srcId="{268EA9AA-888A-48E1-8920-F8431D7790D4}" destId="{D4F49AF8-9029-4AEA-9296-0EBA0E2154FB}" srcOrd="0" destOrd="1" presId="urn:microsoft.com/office/officeart/2005/8/layout/vList2"/>
    <dgm:cxn modelId="{82083B49-3714-43D7-A141-331A40B888C3}" srcId="{CA20F6DD-5B5B-47AD-8503-7AB7B0F3422A}" destId="{F22788B2-D68C-45D1-BF6F-4DDEBE36B9CC}" srcOrd="2" destOrd="0" parTransId="{1B329F11-D8A8-429C-B796-5196F1D9876F}" sibTransId="{D63ED055-B7BD-4A80-BB4C-3101CEF1A221}"/>
    <dgm:cxn modelId="{6A671335-65C6-41ED-8C98-31E2F14A1E9B}" type="presParOf" srcId="{34B598AC-D525-453A-B77E-C6C49ADDD5BA}" destId="{2370B71B-5E6E-4F0E-8D5A-2F0B992C2AD0}" srcOrd="0" destOrd="0" presId="urn:microsoft.com/office/officeart/2005/8/layout/vList2"/>
    <dgm:cxn modelId="{0595209F-81B3-453A-BEEE-5998959902BC}" type="presParOf" srcId="{34B598AC-D525-453A-B77E-C6C49ADDD5BA}" destId="{D4F49AF8-9029-4AEA-9296-0EBA0E2154F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16E0B-7B48-4548-A9F0-096A6589E696}">
      <dsp:nvSpPr>
        <dsp:cNvPr id="0" name=""/>
        <dsp:cNvSpPr/>
      </dsp:nvSpPr>
      <dsp:spPr>
        <a:xfrm>
          <a:off x="1900" y="0"/>
          <a:ext cx="1864695" cy="443325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УСН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(упрощенная система налогообложения)</a:t>
          </a:r>
          <a:endParaRPr lang="ru-RU" sz="1200" kern="1200" dirty="0"/>
        </a:p>
      </dsp:txBody>
      <dsp:txXfrm>
        <a:off x="1900" y="0"/>
        <a:ext cx="1864695" cy="1329977"/>
      </dsp:txXfrm>
    </dsp:sp>
    <dsp:sp modelId="{55E0FFF9-0F14-42C0-9BA4-11384B7E7DF4}">
      <dsp:nvSpPr>
        <dsp:cNvPr id="0" name=""/>
        <dsp:cNvSpPr/>
      </dsp:nvSpPr>
      <dsp:spPr>
        <a:xfrm>
          <a:off x="89742" y="1330815"/>
          <a:ext cx="1689011" cy="5128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Численность работников </a:t>
          </a:r>
          <a:r>
            <a:rPr lang="en-US" sz="1200" kern="1200" dirty="0" smtClean="0"/>
            <a:t>&lt; 100 </a:t>
          </a:r>
          <a:r>
            <a:rPr lang="ru-RU" sz="1200" kern="1200" dirty="0" smtClean="0"/>
            <a:t>чел.</a:t>
          </a:r>
          <a:endParaRPr lang="ru-RU" sz="1200" kern="1200" dirty="0"/>
        </a:p>
      </dsp:txBody>
      <dsp:txXfrm>
        <a:off x="104763" y="1345836"/>
        <a:ext cx="1658969" cy="482823"/>
      </dsp:txXfrm>
    </dsp:sp>
    <dsp:sp modelId="{98D75DDC-2AC8-4543-9EE2-2C9EC25F6A3D}">
      <dsp:nvSpPr>
        <dsp:cNvPr id="0" name=""/>
        <dsp:cNvSpPr/>
      </dsp:nvSpPr>
      <dsp:spPr>
        <a:xfrm>
          <a:off x="89742" y="1922584"/>
          <a:ext cx="1689011" cy="5128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Доход в год </a:t>
          </a:r>
          <a:r>
            <a:rPr lang="en-US" sz="1200" kern="1200" dirty="0" smtClean="0"/>
            <a:t>&lt;</a:t>
          </a:r>
          <a:r>
            <a:rPr lang="ru-RU" sz="1200" kern="1200" dirty="0" smtClean="0"/>
            <a:t> 150                млн. руб.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200" kern="1200" dirty="0"/>
        </a:p>
      </dsp:txBody>
      <dsp:txXfrm>
        <a:off x="104763" y="1937605"/>
        <a:ext cx="1658969" cy="482823"/>
      </dsp:txXfrm>
    </dsp:sp>
    <dsp:sp modelId="{DF7CA8F4-7129-4B81-A716-C6543470A506}">
      <dsp:nvSpPr>
        <dsp:cNvPr id="0" name=""/>
        <dsp:cNvSpPr/>
      </dsp:nvSpPr>
      <dsp:spPr>
        <a:xfrm>
          <a:off x="89742" y="2514352"/>
          <a:ext cx="1689011" cy="5128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Остаточная стоимость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ОС </a:t>
          </a:r>
          <a:r>
            <a:rPr lang="en-US" sz="1200" kern="1200" dirty="0" smtClean="0"/>
            <a:t>&lt; 150 </a:t>
          </a:r>
          <a:r>
            <a:rPr lang="ru-RU" sz="1200" kern="1200" dirty="0" smtClean="0"/>
            <a:t>млн. руб.</a:t>
          </a:r>
          <a:endParaRPr lang="ru-RU" sz="1200" kern="1200" dirty="0"/>
        </a:p>
      </dsp:txBody>
      <dsp:txXfrm>
        <a:off x="104763" y="2529373"/>
        <a:ext cx="1658969" cy="482823"/>
      </dsp:txXfrm>
    </dsp:sp>
    <dsp:sp modelId="{F281DB4B-9B61-494A-887D-E558C0AB6A73}">
      <dsp:nvSpPr>
        <dsp:cNvPr id="0" name=""/>
        <dsp:cNvSpPr/>
      </dsp:nvSpPr>
      <dsp:spPr>
        <a:xfrm>
          <a:off x="89742" y="3106121"/>
          <a:ext cx="1689011" cy="5128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Доля других организаций в уставном капитале не более 25%</a:t>
          </a:r>
          <a:endParaRPr lang="ru-RU" sz="1200" kern="1200" dirty="0"/>
        </a:p>
      </dsp:txBody>
      <dsp:txXfrm>
        <a:off x="104763" y="3121142"/>
        <a:ext cx="1658969" cy="482823"/>
      </dsp:txXfrm>
    </dsp:sp>
    <dsp:sp modelId="{EAD2F205-3D86-4F6C-A481-EBCF3D9297C9}">
      <dsp:nvSpPr>
        <dsp:cNvPr id="0" name=""/>
        <dsp:cNvSpPr/>
      </dsp:nvSpPr>
      <dsp:spPr>
        <a:xfrm>
          <a:off x="89742" y="3697889"/>
          <a:ext cx="1689011" cy="5128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Отсутствие филиалов</a:t>
          </a:r>
          <a:endParaRPr lang="ru-RU" sz="1200" kern="1200" dirty="0"/>
        </a:p>
      </dsp:txBody>
      <dsp:txXfrm>
        <a:off x="104763" y="3712910"/>
        <a:ext cx="1658969" cy="482823"/>
      </dsp:txXfrm>
    </dsp:sp>
    <dsp:sp modelId="{0548FEAB-3E8C-42BA-9A60-0C88032B5C05}">
      <dsp:nvSpPr>
        <dsp:cNvPr id="0" name=""/>
        <dsp:cNvSpPr/>
      </dsp:nvSpPr>
      <dsp:spPr>
        <a:xfrm>
          <a:off x="2006447" y="0"/>
          <a:ext cx="1864695" cy="443325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ПСН</a:t>
          </a:r>
          <a:endParaRPr lang="ru-RU" sz="16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(патентная система налогообложения)</a:t>
          </a:r>
          <a:endParaRPr lang="ru-RU" sz="1200" kern="1200" dirty="0"/>
        </a:p>
      </dsp:txBody>
      <dsp:txXfrm>
        <a:off x="2006447" y="0"/>
        <a:ext cx="1864695" cy="1329977"/>
      </dsp:txXfrm>
    </dsp:sp>
    <dsp:sp modelId="{17745361-CD68-4F0A-B496-E8FA14C03C0A}">
      <dsp:nvSpPr>
        <dsp:cNvPr id="0" name=""/>
        <dsp:cNvSpPr/>
      </dsp:nvSpPr>
      <dsp:spPr>
        <a:xfrm>
          <a:off x="2192917" y="1330355"/>
          <a:ext cx="1491756" cy="8709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Работников </a:t>
          </a:r>
          <a:r>
            <a:rPr lang="en-US" sz="1200" kern="1200" dirty="0" smtClean="0"/>
            <a:t>&lt; 15 </a:t>
          </a:r>
          <a:r>
            <a:rPr lang="ru-RU" sz="1200" kern="1200" dirty="0" smtClean="0"/>
            <a:t>чел.</a:t>
          </a:r>
          <a:endParaRPr lang="ru-RU" sz="1200" kern="1200" dirty="0"/>
        </a:p>
      </dsp:txBody>
      <dsp:txXfrm>
        <a:off x="2218426" y="1355864"/>
        <a:ext cx="1440738" cy="819939"/>
      </dsp:txXfrm>
    </dsp:sp>
    <dsp:sp modelId="{C4BE84FB-741F-49DC-B1FD-177DF069FB42}">
      <dsp:nvSpPr>
        <dsp:cNvPr id="0" name=""/>
        <dsp:cNvSpPr/>
      </dsp:nvSpPr>
      <dsp:spPr>
        <a:xfrm>
          <a:off x="2192917" y="2335306"/>
          <a:ext cx="1491756" cy="8709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Доход в год </a:t>
          </a:r>
          <a:r>
            <a:rPr lang="en-US" sz="1200" kern="1200" dirty="0" smtClean="0"/>
            <a:t>&lt;</a:t>
          </a:r>
          <a:r>
            <a:rPr lang="ru-RU" sz="1200" kern="1200" dirty="0" smtClean="0"/>
            <a:t> 60 млн. руб. </a:t>
          </a:r>
        </a:p>
      </dsp:txBody>
      <dsp:txXfrm>
        <a:off x="2218426" y="2360815"/>
        <a:ext cx="1440738" cy="819939"/>
      </dsp:txXfrm>
    </dsp:sp>
    <dsp:sp modelId="{1794027A-5FB7-4A0C-AB92-3652801AB9EE}">
      <dsp:nvSpPr>
        <dsp:cNvPr id="0" name=""/>
        <dsp:cNvSpPr/>
      </dsp:nvSpPr>
      <dsp:spPr>
        <a:xfrm>
          <a:off x="2192917" y="3340257"/>
          <a:ext cx="1491756" cy="8709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Применяется по отдельным видам деятельности</a:t>
          </a:r>
          <a:endParaRPr lang="ru-RU" sz="1200" kern="1200" dirty="0"/>
        </a:p>
      </dsp:txBody>
      <dsp:txXfrm>
        <a:off x="2218426" y="3365766"/>
        <a:ext cx="1440738" cy="819939"/>
      </dsp:txXfrm>
    </dsp:sp>
    <dsp:sp modelId="{339F749F-07A6-40A4-AB73-BEA263684F13}">
      <dsp:nvSpPr>
        <dsp:cNvPr id="0" name=""/>
        <dsp:cNvSpPr/>
      </dsp:nvSpPr>
      <dsp:spPr>
        <a:xfrm>
          <a:off x="4010995" y="0"/>
          <a:ext cx="1864695" cy="443325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НПД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(налог на профессиональный доход)</a:t>
          </a:r>
          <a:endParaRPr lang="ru-RU" sz="1200" kern="1200" dirty="0"/>
        </a:p>
      </dsp:txBody>
      <dsp:txXfrm>
        <a:off x="4010995" y="0"/>
        <a:ext cx="1864695" cy="1329977"/>
      </dsp:txXfrm>
    </dsp:sp>
    <dsp:sp modelId="{2B60785D-B32D-4BDD-97D9-42EB2917DA5E}">
      <dsp:nvSpPr>
        <dsp:cNvPr id="0" name=""/>
        <dsp:cNvSpPr/>
      </dsp:nvSpPr>
      <dsp:spPr>
        <a:xfrm>
          <a:off x="4197465" y="1330085"/>
          <a:ext cx="1491756" cy="645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Работников нет</a:t>
          </a:r>
          <a:endParaRPr lang="ru-RU" sz="1200" kern="1200" dirty="0"/>
        </a:p>
      </dsp:txBody>
      <dsp:txXfrm>
        <a:off x="4216381" y="1349001"/>
        <a:ext cx="1453924" cy="607999"/>
      </dsp:txXfrm>
    </dsp:sp>
    <dsp:sp modelId="{45D7A553-AF39-4965-A0DC-246B1BCCB07B}">
      <dsp:nvSpPr>
        <dsp:cNvPr id="0" name=""/>
        <dsp:cNvSpPr/>
      </dsp:nvSpPr>
      <dsp:spPr>
        <a:xfrm>
          <a:off x="4197465" y="2075275"/>
          <a:ext cx="1491756" cy="645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Доход в год </a:t>
          </a:r>
          <a:r>
            <a:rPr lang="en-US" sz="1200" kern="1200" dirty="0" smtClean="0"/>
            <a:t>&lt;</a:t>
          </a:r>
          <a:r>
            <a:rPr lang="ru-RU" sz="1200" kern="1200" dirty="0" smtClean="0"/>
            <a:t> </a:t>
          </a:r>
          <a:r>
            <a:rPr lang="en-US" sz="1200" kern="1200" dirty="0" smtClean="0"/>
            <a:t>2,4 </a:t>
          </a:r>
          <a:r>
            <a:rPr lang="ru-RU" sz="1200" kern="1200" dirty="0" smtClean="0"/>
            <a:t>млн. руб. </a:t>
          </a:r>
          <a:endParaRPr lang="ru-RU" sz="1200" kern="1200" dirty="0"/>
        </a:p>
      </dsp:txBody>
      <dsp:txXfrm>
        <a:off x="4216381" y="2094191"/>
        <a:ext cx="1453924" cy="607999"/>
      </dsp:txXfrm>
    </dsp:sp>
    <dsp:sp modelId="{A5984801-D353-41D8-AD4F-86782297C198}">
      <dsp:nvSpPr>
        <dsp:cNvPr id="0" name=""/>
        <dsp:cNvSpPr/>
      </dsp:nvSpPr>
      <dsp:spPr>
        <a:xfrm>
          <a:off x="4197465" y="2820464"/>
          <a:ext cx="1491756" cy="645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Применяется по отдельным видам деятельности</a:t>
          </a:r>
          <a:endParaRPr lang="ru-RU" sz="1200" kern="1200" dirty="0"/>
        </a:p>
      </dsp:txBody>
      <dsp:txXfrm>
        <a:off x="4216381" y="2839380"/>
        <a:ext cx="1453924" cy="607999"/>
      </dsp:txXfrm>
    </dsp:sp>
    <dsp:sp modelId="{8E4E27D9-A7F0-48F1-9A1B-6BD48C8FC0C8}">
      <dsp:nvSpPr>
        <dsp:cNvPr id="0" name=""/>
        <dsp:cNvSpPr/>
      </dsp:nvSpPr>
      <dsp:spPr>
        <a:xfrm>
          <a:off x="4197465" y="3565654"/>
          <a:ext cx="1491756" cy="645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 совмещается с иными налоговыми режимами</a:t>
          </a:r>
          <a:endParaRPr lang="ru-RU" sz="1200" kern="1200" dirty="0"/>
        </a:p>
      </dsp:txBody>
      <dsp:txXfrm>
        <a:off x="4216381" y="3584570"/>
        <a:ext cx="1453924" cy="607999"/>
      </dsp:txXfrm>
    </dsp:sp>
    <dsp:sp modelId="{6454FE52-2E00-4928-9470-AEB1CEE2D338}">
      <dsp:nvSpPr>
        <dsp:cNvPr id="0" name=""/>
        <dsp:cNvSpPr/>
      </dsp:nvSpPr>
      <dsp:spPr>
        <a:xfrm>
          <a:off x="6015543" y="0"/>
          <a:ext cx="1864695" cy="4433257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ОСН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(общая система налогообложения</a:t>
          </a:r>
          <a:r>
            <a:rPr lang="ru-RU" sz="1700" kern="1200" dirty="0" smtClean="0"/>
            <a:t>)</a:t>
          </a:r>
          <a:endParaRPr lang="ru-RU" sz="1700" kern="1200" dirty="0"/>
        </a:p>
      </dsp:txBody>
      <dsp:txXfrm>
        <a:off x="6015543" y="0"/>
        <a:ext cx="1864695" cy="1329977"/>
      </dsp:txXfrm>
    </dsp:sp>
    <dsp:sp modelId="{E7040CC9-F32F-41CF-A677-C2B6670C6ECD}">
      <dsp:nvSpPr>
        <dsp:cNvPr id="0" name=""/>
        <dsp:cNvSpPr/>
      </dsp:nvSpPr>
      <dsp:spPr>
        <a:xfrm>
          <a:off x="6202012" y="1330355"/>
          <a:ext cx="1491756" cy="8709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НДФЛ 13% (ИП)</a:t>
          </a:r>
          <a:endParaRPr lang="ru-RU" sz="1200" kern="1200" dirty="0"/>
        </a:p>
      </dsp:txBody>
      <dsp:txXfrm>
        <a:off x="6227521" y="1355864"/>
        <a:ext cx="1440738" cy="819939"/>
      </dsp:txXfrm>
    </dsp:sp>
    <dsp:sp modelId="{86BA068F-D2FE-4542-BB62-4E92FA7D072F}">
      <dsp:nvSpPr>
        <dsp:cNvPr id="0" name=""/>
        <dsp:cNvSpPr/>
      </dsp:nvSpPr>
      <dsp:spPr>
        <a:xfrm>
          <a:off x="6202012" y="2335306"/>
          <a:ext cx="1491756" cy="8709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НДС 20%</a:t>
          </a:r>
          <a:endParaRPr lang="ru-RU" sz="1200" kern="1200" dirty="0"/>
        </a:p>
      </dsp:txBody>
      <dsp:txXfrm>
        <a:off x="6227521" y="2360815"/>
        <a:ext cx="1440738" cy="819939"/>
      </dsp:txXfrm>
    </dsp:sp>
    <dsp:sp modelId="{947291C7-74D5-428E-9FA1-3AC8995F584F}">
      <dsp:nvSpPr>
        <dsp:cNvPr id="0" name=""/>
        <dsp:cNvSpPr/>
      </dsp:nvSpPr>
      <dsp:spPr>
        <a:xfrm>
          <a:off x="6202012" y="3340257"/>
          <a:ext cx="1491756" cy="8709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Налог на прибыль 20% (ЮЛ)</a:t>
          </a:r>
          <a:endParaRPr lang="ru-RU" sz="1200" kern="1200" dirty="0"/>
        </a:p>
      </dsp:txBody>
      <dsp:txXfrm>
        <a:off x="6227521" y="3365766"/>
        <a:ext cx="1440738" cy="8199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F05C1-8D90-43FF-AB80-357D3CD7B0B3}">
      <dsp:nvSpPr>
        <dsp:cNvPr id="0" name=""/>
        <dsp:cNvSpPr/>
      </dsp:nvSpPr>
      <dsp:spPr>
        <a:xfrm>
          <a:off x="263" y="335961"/>
          <a:ext cx="957813" cy="478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ЮЛ</a:t>
          </a:r>
          <a:endParaRPr lang="ru-RU" sz="2700" kern="1200" dirty="0"/>
        </a:p>
      </dsp:txBody>
      <dsp:txXfrm>
        <a:off x="14290" y="349988"/>
        <a:ext cx="929759" cy="450852"/>
      </dsp:txXfrm>
    </dsp:sp>
    <dsp:sp modelId="{6F63811B-A5A4-42A5-BF42-72930401F3FA}">
      <dsp:nvSpPr>
        <dsp:cNvPr id="0" name=""/>
        <dsp:cNvSpPr/>
      </dsp:nvSpPr>
      <dsp:spPr>
        <a:xfrm>
          <a:off x="96044" y="814868"/>
          <a:ext cx="95781" cy="359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179"/>
              </a:lnTo>
              <a:lnTo>
                <a:pt x="95781" y="3591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E1061F-C4DE-4D70-8A89-444B51DD10DB}">
      <dsp:nvSpPr>
        <dsp:cNvPr id="0" name=""/>
        <dsp:cNvSpPr/>
      </dsp:nvSpPr>
      <dsp:spPr>
        <a:xfrm>
          <a:off x="191825" y="934594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ОСН</a:t>
          </a:r>
          <a:endParaRPr lang="ru-RU" sz="2600" kern="1200" dirty="0"/>
        </a:p>
      </dsp:txBody>
      <dsp:txXfrm>
        <a:off x="205852" y="948621"/>
        <a:ext cx="738196" cy="450852"/>
      </dsp:txXfrm>
    </dsp:sp>
    <dsp:sp modelId="{B684006A-4588-437F-8FBC-7D8330FD3169}">
      <dsp:nvSpPr>
        <dsp:cNvPr id="0" name=""/>
        <dsp:cNvSpPr/>
      </dsp:nvSpPr>
      <dsp:spPr>
        <a:xfrm>
          <a:off x="96044" y="814868"/>
          <a:ext cx="95781" cy="9578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813"/>
              </a:lnTo>
              <a:lnTo>
                <a:pt x="95781" y="957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7288F2-DF1A-4E56-A2E8-4E4FCB6A962C}">
      <dsp:nvSpPr>
        <dsp:cNvPr id="0" name=""/>
        <dsp:cNvSpPr/>
      </dsp:nvSpPr>
      <dsp:spPr>
        <a:xfrm>
          <a:off x="191825" y="1533228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УСН</a:t>
          </a:r>
          <a:endParaRPr lang="ru-RU" sz="2600" kern="1200" dirty="0"/>
        </a:p>
      </dsp:txBody>
      <dsp:txXfrm>
        <a:off x="205852" y="1547255"/>
        <a:ext cx="738196" cy="450852"/>
      </dsp:txXfrm>
    </dsp:sp>
    <dsp:sp modelId="{5640E860-A2CC-4D1A-B3DA-8CA523E2CE40}">
      <dsp:nvSpPr>
        <dsp:cNvPr id="0" name=""/>
        <dsp:cNvSpPr/>
      </dsp:nvSpPr>
      <dsp:spPr>
        <a:xfrm>
          <a:off x="1197529" y="335961"/>
          <a:ext cx="957813" cy="478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ИП</a:t>
          </a:r>
          <a:endParaRPr lang="ru-RU" sz="2700" kern="1200" dirty="0"/>
        </a:p>
      </dsp:txBody>
      <dsp:txXfrm>
        <a:off x="1211556" y="349988"/>
        <a:ext cx="929759" cy="450852"/>
      </dsp:txXfrm>
    </dsp:sp>
    <dsp:sp modelId="{53FB77E2-899D-4583-8939-1AB66D859BF4}">
      <dsp:nvSpPr>
        <dsp:cNvPr id="0" name=""/>
        <dsp:cNvSpPr/>
      </dsp:nvSpPr>
      <dsp:spPr>
        <a:xfrm>
          <a:off x="1293310" y="814868"/>
          <a:ext cx="95781" cy="359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179"/>
              </a:lnTo>
              <a:lnTo>
                <a:pt x="95781" y="3591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4E43E-34BC-4C9E-9AB0-500B0EC98CB3}">
      <dsp:nvSpPr>
        <dsp:cNvPr id="0" name=""/>
        <dsp:cNvSpPr/>
      </dsp:nvSpPr>
      <dsp:spPr>
        <a:xfrm>
          <a:off x="1389092" y="934594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ОСН</a:t>
          </a:r>
          <a:endParaRPr lang="ru-RU" sz="2600" kern="1200" dirty="0"/>
        </a:p>
      </dsp:txBody>
      <dsp:txXfrm>
        <a:off x="1403119" y="948621"/>
        <a:ext cx="738196" cy="450852"/>
      </dsp:txXfrm>
    </dsp:sp>
    <dsp:sp modelId="{5FF5468A-9EC8-4151-A67D-4E91A7051321}">
      <dsp:nvSpPr>
        <dsp:cNvPr id="0" name=""/>
        <dsp:cNvSpPr/>
      </dsp:nvSpPr>
      <dsp:spPr>
        <a:xfrm>
          <a:off x="1293310" y="814868"/>
          <a:ext cx="95781" cy="9578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813"/>
              </a:lnTo>
              <a:lnTo>
                <a:pt x="95781" y="9578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BB8C4-A541-4009-9DB0-D70DBDAA0D08}">
      <dsp:nvSpPr>
        <dsp:cNvPr id="0" name=""/>
        <dsp:cNvSpPr/>
      </dsp:nvSpPr>
      <dsp:spPr>
        <a:xfrm>
          <a:off x="1389092" y="1533228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УСН</a:t>
          </a:r>
        </a:p>
      </dsp:txBody>
      <dsp:txXfrm>
        <a:off x="1403119" y="1547255"/>
        <a:ext cx="738196" cy="450852"/>
      </dsp:txXfrm>
    </dsp:sp>
    <dsp:sp modelId="{53A3D622-7DBA-4F54-BEFE-0B57838D96D9}">
      <dsp:nvSpPr>
        <dsp:cNvPr id="0" name=""/>
        <dsp:cNvSpPr/>
      </dsp:nvSpPr>
      <dsp:spPr>
        <a:xfrm>
          <a:off x="1293310" y="814868"/>
          <a:ext cx="95781" cy="1556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6446"/>
              </a:lnTo>
              <a:lnTo>
                <a:pt x="95781" y="1556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D7811-9397-4627-9FE7-41D0ECD9963D}">
      <dsp:nvSpPr>
        <dsp:cNvPr id="0" name=""/>
        <dsp:cNvSpPr/>
      </dsp:nvSpPr>
      <dsp:spPr>
        <a:xfrm>
          <a:off x="1389092" y="2131861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ПСН</a:t>
          </a:r>
        </a:p>
      </dsp:txBody>
      <dsp:txXfrm>
        <a:off x="1403119" y="2145888"/>
        <a:ext cx="738196" cy="450852"/>
      </dsp:txXfrm>
    </dsp:sp>
    <dsp:sp modelId="{CCBC075D-9F12-49C8-9ADA-910520A6AE5B}">
      <dsp:nvSpPr>
        <dsp:cNvPr id="0" name=""/>
        <dsp:cNvSpPr/>
      </dsp:nvSpPr>
      <dsp:spPr>
        <a:xfrm>
          <a:off x="1293310" y="814868"/>
          <a:ext cx="95781" cy="2155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5079"/>
              </a:lnTo>
              <a:lnTo>
                <a:pt x="95781" y="21550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B45D24-06E0-4087-9520-3C09E0068098}">
      <dsp:nvSpPr>
        <dsp:cNvPr id="0" name=""/>
        <dsp:cNvSpPr/>
      </dsp:nvSpPr>
      <dsp:spPr>
        <a:xfrm>
          <a:off x="1389092" y="2730494"/>
          <a:ext cx="766250" cy="4789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НПД</a:t>
          </a:r>
          <a:endParaRPr lang="ru-RU" sz="2600" kern="1200" dirty="0" smtClean="0"/>
        </a:p>
      </dsp:txBody>
      <dsp:txXfrm>
        <a:off x="1403119" y="2744521"/>
        <a:ext cx="738196" cy="4508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0B71B-5E6E-4F0E-8D5A-2F0B992C2AD0}">
      <dsp:nvSpPr>
        <dsp:cNvPr id="0" name=""/>
        <dsp:cNvSpPr/>
      </dsp:nvSpPr>
      <dsp:spPr>
        <a:xfrm>
          <a:off x="0" y="0"/>
          <a:ext cx="2565066" cy="2654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Освобождение от налогов</a:t>
          </a:r>
          <a:endParaRPr lang="ru-RU" sz="1200" kern="1200" dirty="0"/>
        </a:p>
      </dsp:txBody>
      <dsp:txXfrm>
        <a:off x="12957" y="12957"/>
        <a:ext cx="2539152" cy="239512"/>
      </dsp:txXfrm>
    </dsp:sp>
    <dsp:sp modelId="{D4F49AF8-9029-4AEA-9296-0EBA0E2154FB}">
      <dsp:nvSpPr>
        <dsp:cNvPr id="0" name=""/>
        <dsp:cNvSpPr/>
      </dsp:nvSpPr>
      <dsp:spPr>
        <a:xfrm>
          <a:off x="0" y="306003"/>
          <a:ext cx="2565066" cy="26240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441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Налог на прибыль 20% – для ЮЛ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НДФЛ 13% с доходов, полученных от предпринимательской деятельности – для ИП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НДС 20% (кроме НДС, уплачиваемого при импорте товаров или в качестве налогового агента)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НИО 1% (за исключением объектов недвижимости, налоговая база по которым определяется как кадастровая стоимость)</a:t>
          </a:r>
          <a:endParaRPr lang="ru-RU" sz="1200" kern="1200" dirty="0"/>
        </a:p>
      </dsp:txBody>
      <dsp:txXfrm>
        <a:off x="0" y="306003"/>
        <a:ext cx="2565066" cy="26240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0B71B-5E6E-4F0E-8D5A-2F0B992C2AD0}">
      <dsp:nvSpPr>
        <dsp:cNvPr id="0" name=""/>
        <dsp:cNvSpPr/>
      </dsp:nvSpPr>
      <dsp:spPr>
        <a:xfrm>
          <a:off x="0" y="112273"/>
          <a:ext cx="2420831" cy="2618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Освобождение от налогов</a:t>
          </a:r>
          <a:endParaRPr lang="ru-RU" sz="1200" kern="1200" dirty="0"/>
        </a:p>
      </dsp:txBody>
      <dsp:txXfrm>
        <a:off x="12782" y="125055"/>
        <a:ext cx="2395267" cy="236274"/>
      </dsp:txXfrm>
    </dsp:sp>
    <dsp:sp modelId="{D4F49AF8-9029-4AEA-9296-0EBA0E2154FB}">
      <dsp:nvSpPr>
        <dsp:cNvPr id="0" name=""/>
        <dsp:cNvSpPr/>
      </dsp:nvSpPr>
      <dsp:spPr>
        <a:xfrm>
          <a:off x="0" y="264998"/>
          <a:ext cx="2420831" cy="25417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861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НДФЛ 13% с доходов, полученных от предпринимательской деятельности – для ИП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НДС 20% (кроме НДС, уплачиваемого при импорте товаров или в качестве налогового агента)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НИО 1% (за исключением объектов недвижимости, налоговая база по которым определяется как кадастровая стоимость)</a:t>
          </a:r>
          <a:endParaRPr lang="ru-RU" sz="1200" kern="1200" dirty="0"/>
        </a:p>
      </dsp:txBody>
      <dsp:txXfrm>
        <a:off x="0" y="264998"/>
        <a:ext cx="2420831" cy="25417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0B71B-5E6E-4F0E-8D5A-2F0B992C2AD0}">
      <dsp:nvSpPr>
        <dsp:cNvPr id="0" name=""/>
        <dsp:cNvSpPr/>
      </dsp:nvSpPr>
      <dsp:spPr>
        <a:xfrm>
          <a:off x="0" y="99698"/>
          <a:ext cx="2347570" cy="5910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Нет ограничений по видам деятельности, доходам, численности работников и пр.</a:t>
          </a:r>
          <a:endParaRPr lang="ru-RU" sz="1200" kern="1200" dirty="0"/>
        </a:p>
      </dsp:txBody>
      <dsp:txXfrm>
        <a:off x="28854" y="128552"/>
        <a:ext cx="2289862" cy="533366"/>
      </dsp:txXfrm>
    </dsp:sp>
    <dsp:sp modelId="{D4F49AF8-9029-4AEA-9296-0EBA0E2154FB}">
      <dsp:nvSpPr>
        <dsp:cNvPr id="0" name=""/>
        <dsp:cNvSpPr/>
      </dsp:nvSpPr>
      <dsp:spPr>
        <a:xfrm>
          <a:off x="0" y="703492"/>
          <a:ext cx="2347570" cy="82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535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00" kern="1200" dirty="0"/>
        </a:p>
      </dsp:txBody>
      <dsp:txXfrm>
        <a:off x="0" y="703492"/>
        <a:ext cx="2347570" cy="826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0B71B-5E6E-4F0E-8D5A-2F0B992C2AD0}">
      <dsp:nvSpPr>
        <dsp:cNvPr id="0" name=""/>
        <dsp:cNvSpPr/>
      </dsp:nvSpPr>
      <dsp:spPr>
        <a:xfrm>
          <a:off x="0" y="51695"/>
          <a:ext cx="2485826" cy="27286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Освобождение от налогов</a:t>
          </a:r>
          <a:endParaRPr lang="ru-RU" sz="1200" kern="1200" dirty="0"/>
        </a:p>
      </dsp:txBody>
      <dsp:txXfrm>
        <a:off x="13320" y="65015"/>
        <a:ext cx="2459186" cy="246225"/>
      </dsp:txXfrm>
    </dsp:sp>
    <dsp:sp modelId="{D4F49AF8-9029-4AEA-9296-0EBA0E2154FB}">
      <dsp:nvSpPr>
        <dsp:cNvPr id="0" name=""/>
        <dsp:cNvSpPr/>
      </dsp:nvSpPr>
      <dsp:spPr>
        <a:xfrm>
          <a:off x="0" y="275292"/>
          <a:ext cx="2485826" cy="220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925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НДФЛ 13% с доходов, полученных от предпринимательской деятельности – для ИП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НДС 20% (кроме НДС, уплачиваемого при импорте товаров или в качестве налогового агента)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Нет обязанности уплачивать  страховые взносы как для ФЛ, так и для ИП</a:t>
          </a:r>
          <a:endParaRPr lang="ru-RU" sz="1200" kern="1200" dirty="0"/>
        </a:p>
      </dsp:txBody>
      <dsp:txXfrm>
        <a:off x="0" y="275292"/>
        <a:ext cx="2485826" cy="2204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398E5-4F34-41FF-B19D-1EFAC733045F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6712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BBC79-DFA7-47FF-9AC0-373913C6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81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FBBC79-DFA7-47FF-9AC0-373913C69B1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17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7"/>
            <a:ext cx="12189883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2"/>
            <a:ext cx="10363200" cy="1470025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89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22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80"/>
            </a:lvl1pPr>
            <a:lvl2pPr marL="489778" indent="0">
              <a:buNone/>
              <a:defRPr sz="3000"/>
            </a:lvl2pPr>
            <a:lvl3pPr marL="979555" indent="0">
              <a:buNone/>
              <a:defRPr sz="2520"/>
            </a:lvl3pPr>
            <a:lvl4pPr marL="1469332" indent="0">
              <a:buNone/>
              <a:defRPr sz="2160"/>
            </a:lvl4pPr>
            <a:lvl5pPr marL="1959109" indent="0">
              <a:buNone/>
              <a:defRPr sz="2160"/>
            </a:lvl5pPr>
            <a:lvl6pPr marL="2448887" indent="0">
              <a:buNone/>
              <a:defRPr sz="2160"/>
            </a:lvl6pPr>
            <a:lvl7pPr marL="2938664" indent="0">
              <a:buNone/>
              <a:defRPr sz="2160"/>
            </a:lvl7pPr>
            <a:lvl8pPr marL="3428442" indent="0">
              <a:buNone/>
              <a:defRPr sz="2160"/>
            </a:lvl8pPr>
            <a:lvl9pPr marL="3918220" indent="0">
              <a:buNone/>
              <a:defRPr sz="216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686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95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2" y="303214"/>
            <a:ext cx="3206750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8" y="303214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46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63749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709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33" b="0">
                <a:solidFill>
                  <a:schemeClr val="bg1"/>
                </a:solidFill>
                <a:latin typeface="+mj-lt"/>
              </a:defRPr>
            </a:lvl1pPr>
            <a:lvl2pPr marL="541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3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4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6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07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49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9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32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94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12192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304669" y="1247808"/>
            <a:ext cx="8137177" cy="4773480"/>
          </a:xfrm>
        </p:spPr>
        <p:txBody>
          <a:bodyPr anchor="t">
            <a:normAutofit/>
          </a:bodyPr>
          <a:lstStyle>
            <a:lvl1pPr algn="l">
              <a:lnSpc>
                <a:spcPts val="7188"/>
              </a:lnSpc>
              <a:defRPr sz="6267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165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4216" indent="3313">
              <a:defRPr>
                <a:latin typeface="+mj-lt"/>
              </a:defRPr>
            </a:lvl2pPr>
            <a:lvl3pPr marL="652810" indent="-270360">
              <a:tabLst/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4951" tIns="47477" rIns="94951" bIns="47477" rtlCol="0">
            <a:noAutofit/>
          </a:bodyPr>
          <a:lstStyle/>
          <a:p>
            <a:pPr defTabSz="1083148"/>
            <a:endParaRPr lang="ru-RU" sz="2133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19" y="745086"/>
            <a:ext cx="10064851" cy="1261535"/>
          </a:xfrm>
        </p:spPr>
        <p:txBody>
          <a:bodyPr/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19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4216" indent="3313">
              <a:defRPr>
                <a:latin typeface="+mj-lt"/>
              </a:defRPr>
            </a:lvl2pPr>
            <a:lvl3pPr marL="652810" indent="-270360">
              <a:tabLst/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4951" tIns="47477" rIns="94951" bIns="47477" rtlCol="0">
            <a:noAutofit/>
          </a:bodyPr>
          <a:lstStyle/>
          <a:p>
            <a:pPr defTabSz="1083148"/>
            <a:endParaRPr lang="ru-RU" sz="2133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44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7504" indent="0">
              <a:defRPr>
                <a:latin typeface="+mj-lt"/>
              </a:defRPr>
            </a:lvl2pPr>
            <a:lvl3pPr marL="652810" indent="-270360"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 marL="14902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05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7504" indent="0">
              <a:defRPr>
                <a:latin typeface="+mj-lt"/>
              </a:defRPr>
            </a:lvl2pPr>
            <a:lvl3pPr marL="652810" indent="-270360"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 marL="14902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943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7"/>
            <a:ext cx="1231900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7917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92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38424" indent="2982">
              <a:defRPr>
                <a:latin typeface="+mj-lt"/>
              </a:defRPr>
            </a:lvl2pPr>
            <a:lvl3pPr marL="590377" indent="-244500">
              <a:tabLst/>
              <a:defRPr>
                <a:latin typeface="+mj-lt"/>
              </a:defRPr>
            </a:lvl3pPr>
            <a:lvl4pPr marL="0" indent="338424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355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2728" y="1970917"/>
            <a:ext cx="7649123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2728" y="470729"/>
            <a:ext cx="7649123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157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10831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624714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4pPr>
            <a:lvl5pPr marL="2166285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5pPr>
            <a:lvl6pPr marL="2707863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6pPr>
            <a:lvl7pPr marL="324944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7pPr>
            <a:lvl8pPr marL="379101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8pPr>
            <a:lvl9pPr marL="4332589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77437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83"/>
            <a:ext cx="10767483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4920" y="2006601"/>
            <a:ext cx="4863435" cy="4275667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0" y="2006601"/>
            <a:ext cx="4895851" cy="4275667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44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67"/>
            <a:ext cx="5386917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1577" indent="0">
              <a:buNone/>
              <a:defRPr sz="2400" b="1"/>
            </a:lvl2pPr>
            <a:lvl3pPr marL="1083148" indent="0">
              <a:buNone/>
              <a:defRPr sz="2133" b="1"/>
            </a:lvl3pPr>
            <a:lvl4pPr marL="1624714" indent="0">
              <a:buNone/>
              <a:defRPr sz="1867" b="1"/>
            </a:lvl4pPr>
            <a:lvl5pPr marL="2166285" indent="0">
              <a:buNone/>
              <a:defRPr sz="1867" b="1"/>
            </a:lvl5pPr>
            <a:lvl6pPr marL="2707863" indent="0">
              <a:buNone/>
              <a:defRPr sz="1867" b="1"/>
            </a:lvl6pPr>
            <a:lvl7pPr marL="3249441" indent="0">
              <a:buNone/>
              <a:defRPr sz="1867" b="1"/>
            </a:lvl7pPr>
            <a:lvl8pPr marL="3791011" indent="0">
              <a:buNone/>
              <a:defRPr sz="1867" b="1"/>
            </a:lvl8pPr>
            <a:lvl9pPr marL="4332589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44" y="1535167"/>
            <a:ext cx="5389033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1577" indent="0">
              <a:buNone/>
              <a:defRPr sz="2400" b="1"/>
            </a:lvl2pPr>
            <a:lvl3pPr marL="1083148" indent="0">
              <a:buNone/>
              <a:defRPr sz="2133" b="1"/>
            </a:lvl3pPr>
            <a:lvl4pPr marL="1624714" indent="0">
              <a:buNone/>
              <a:defRPr sz="1867" b="1"/>
            </a:lvl4pPr>
            <a:lvl5pPr marL="2166285" indent="0">
              <a:buNone/>
              <a:defRPr sz="1867" b="1"/>
            </a:lvl5pPr>
            <a:lvl6pPr marL="2707863" indent="0">
              <a:buNone/>
              <a:defRPr sz="1867" b="1"/>
            </a:lvl6pPr>
            <a:lvl7pPr marL="3249441" indent="0">
              <a:buNone/>
              <a:defRPr sz="1867" b="1"/>
            </a:lvl7pPr>
            <a:lvl8pPr marL="3791011" indent="0">
              <a:buNone/>
              <a:defRPr sz="1867" b="1"/>
            </a:lvl8pPr>
            <a:lvl9pPr marL="4332589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44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35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666" y="1037861"/>
            <a:ext cx="1008374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730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821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45" y="273108"/>
            <a:ext cx="4011084" cy="116204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2"/>
          </a:xfrm>
        </p:spPr>
        <p:txBody>
          <a:bodyPr/>
          <a:lstStyle>
            <a:lvl1pPr>
              <a:defRPr sz="3867"/>
            </a:lvl1pPr>
            <a:lvl2pPr>
              <a:defRPr sz="3333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45" y="1435104"/>
            <a:ext cx="4011084" cy="4691063"/>
          </a:xfrm>
        </p:spPr>
        <p:txBody>
          <a:bodyPr/>
          <a:lstStyle>
            <a:lvl1pPr marL="0" indent="0">
              <a:buNone/>
              <a:defRPr sz="1733"/>
            </a:lvl1pPr>
            <a:lvl2pPr marL="541577" indent="0">
              <a:buNone/>
              <a:defRPr sz="1467"/>
            </a:lvl2pPr>
            <a:lvl3pPr marL="1083148" indent="0">
              <a:buNone/>
              <a:defRPr sz="1200"/>
            </a:lvl3pPr>
            <a:lvl4pPr marL="1624714" indent="0">
              <a:buNone/>
              <a:defRPr sz="1067"/>
            </a:lvl4pPr>
            <a:lvl5pPr marL="2166285" indent="0">
              <a:buNone/>
              <a:defRPr sz="1067"/>
            </a:lvl5pPr>
            <a:lvl6pPr marL="2707863" indent="0">
              <a:buNone/>
              <a:defRPr sz="1067"/>
            </a:lvl6pPr>
            <a:lvl7pPr marL="3249441" indent="0">
              <a:buNone/>
              <a:defRPr sz="1067"/>
            </a:lvl7pPr>
            <a:lvl8pPr marL="3791011" indent="0">
              <a:buNone/>
              <a:defRPr sz="1067"/>
            </a:lvl8pPr>
            <a:lvl9pPr marL="4332589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127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67"/>
            </a:lvl1pPr>
            <a:lvl2pPr marL="541577" indent="0">
              <a:buNone/>
              <a:defRPr sz="3333"/>
            </a:lvl2pPr>
            <a:lvl3pPr marL="1083148" indent="0">
              <a:buNone/>
              <a:defRPr sz="2800"/>
            </a:lvl3pPr>
            <a:lvl4pPr marL="1624714" indent="0">
              <a:buNone/>
              <a:defRPr sz="2400"/>
            </a:lvl4pPr>
            <a:lvl5pPr marL="2166285" indent="0">
              <a:buNone/>
              <a:defRPr sz="2400"/>
            </a:lvl5pPr>
            <a:lvl6pPr marL="2707863" indent="0">
              <a:buNone/>
              <a:defRPr sz="2400"/>
            </a:lvl6pPr>
            <a:lvl7pPr marL="3249441" indent="0">
              <a:buNone/>
              <a:defRPr sz="2400"/>
            </a:lvl7pPr>
            <a:lvl8pPr marL="3791011" indent="0">
              <a:buNone/>
              <a:defRPr sz="2400"/>
            </a:lvl8pPr>
            <a:lvl9pPr marL="4332589" indent="0">
              <a:buNone/>
              <a:defRPr sz="24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5"/>
            <a:ext cx="7315200" cy="804863"/>
          </a:xfrm>
        </p:spPr>
        <p:txBody>
          <a:bodyPr/>
          <a:lstStyle>
            <a:lvl1pPr marL="0" indent="0">
              <a:buNone/>
              <a:defRPr sz="1733"/>
            </a:lvl1pPr>
            <a:lvl2pPr marL="541577" indent="0">
              <a:buNone/>
              <a:defRPr sz="1467"/>
            </a:lvl2pPr>
            <a:lvl3pPr marL="1083148" indent="0">
              <a:buNone/>
              <a:defRPr sz="1200"/>
            </a:lvl3pPr>
            <a:lvl4pPr marL="1624714" indent="0">
              <a:buNone/>
              <a:defRPr sz="1067"/>
            </a:lvl4pPr>
            <a:lvl5pPr marL="2166285" indent="0">
              <a:buNone/>
              <a:defRPr sz="1067"/>
            </a:lvl5pPr>
            <a:lvl6pPr marL="2707863" indent="0">
              <a:buNone/>
              <a:defRPr sz="1067"/>
            </a:lvl6pPr>
            <a:lvl7pPr marL="3249441" indent="0">
              <a:buNone/>
              <a:defRPr sz="1067"/>
            </a:lvl7pPr>
            <a:lvl8pPr marL="3791011" indent="0">
              <a:buNone/>
              <a:defRPr sz="1067"/>
            </a:lvl8pPr>
            <a:lvl9pPr marL="4332589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5998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58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6" y="303212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2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905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797" y="489550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87797" y="1599673"/>
            <a:ext cx="9791972" cy="483645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098775" y="6041606"/>
            <a:ext cx="827160" cy="63209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86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41406" indent="0">
              <a:defRPr>
                <a:latin typeface="+mj-lt"/>
              </a:defRPr>
            </a:lvl2pPr>
            <a:lvl3pPr marL="590377" indent="-244500">
              <a:defRPr>
                <a:latin typeface="+mj-lt"/>
              </a:defRPr>
            </a:lvl3pPr>
            <a:lvl4pPr marL="0" indent="338424">
              <a:defRPr>
                <a:latin typeface="+mj-lt"/>
              </a:defRPr>
            </a:lvl4pPr>
            <a:lvl5pPr marL="134773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4" y="501070"/>
            <a:ext cx="9783868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003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328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05947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5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613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996" tIns="52999" rIns="105996" bIns="5299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43" y="1606888"/>
            <a:ext cx="9760919" cy="4829253"/>
          </a:xfrm>
        </p:spPr>
        <p:txBody>
          <a:bodyPr/>
          <a:lstStyle>
            <a:lvl1pPr marL="421760" indent="0">
              <a:buFontTx/>
              <a:buNone/>
              <a:defRPr b="1">
                <a:latin typeface="+mj-lt"/>
              </a:defRPr>
            </a:lvl1pPr>
            <a:lvl2pPr marL="418083" indent="3711">
              <a:defRPr>
                <a:latin typeface="+mj-lt"/>
              </a:defRPr>
            </a:lvl2pPr>
            <a:lvl3pPr marL="729326" indent="-302052">
              <a:tabLst/>
              <a:defRPr>
                <a:latin typeface="+mj-lt"/>
              </a:defRPr>
            </a:lvl3pPr>
            <a:lvl4pPr marL="0" indent="418083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3"/>
          </a:xfrm>
        </p:spPr>
        <p:txBody>
          <a:bodyPr/>
          <a:lstStyle>
            <a:lvl1pPr marL="0" marR="0" indent="0" defTabSz="12101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203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536917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" y="0"/>
            <a:ext cx="12189884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43" y="1606888"/>
            <a:ext cx="9760919" cy="4829253"/>
          </a:xfrm>
        </p:spPr>
        <p:txBody>
          <a:bodyPr/>
          <a:lstStyle>
            <a:lvl1pPr marL="421760" indent="0">
              <a:buFontTx/>
              <a:buNone/>
              <a:defRPr b="1">
                <a:latin typeface="+mj-lt"/>
              </a:defRPr>
            </a:lvl1pPr>
            <a:lvl2pPr marL="421760" indent="0">
              <a:defRPr>
                <a:latin typeface="+mj-lt"/>
              </a:defRPr>
            </a:lvl2pPr>
            <a:lvl3pPr marL="729326" indent="-302052">
              <a:defRPr>
                <a:latin typeface="+mj-lt"/>
              </a:defRPr>
            </a:lvl3pPr>
            <a:lvl4pPr marL="0" indent="418083">
              <a:defRPr>
                <a:latin typeface="+mj-lt"/>
              </a:defRPr>
            </a:lvl4pPr>
            <a:lvl5pPr marL="166495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41" y="501087"/>
            <a:ext cx="9783868" cy="1105803"/>
          </a:xfrm>
        </p:spPr>
        <p:txBody>
          <a:bodyPr/>
          <a:lstStyle>
            <a:lvl1pPr marL="0" marR="0" indent="0" defTabSz="12101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203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65816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012937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661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33" b="0">
                <a:solidFill>
                  <a:schemeClr val="bg1"/>
                </a:solidFill>
                <a:latin typeface="+mj-lt"/>
              </a:defRPr>
            </a:lvl1pPr>
            <a:lvl2pPr marL="543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7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1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4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8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9855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8"/>
            <a:ext cx="1231900" cy="37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1068819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867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3"/>
          </a:xfrm>
        </p:spPr>
        <p:txBody>
          <a:bodyPr/>
          <a:lstStyle>
            <a:lvl1pPr marL="341398" indent="0">
              <a:buFontTx/>
              <a:buNone/>
              <a:defRPr b="1">
                <a:latin typeface="+mj-lt"/>
              </a:defRPr>
            </a:lvl1pPr>
            <a:lvl2pPr marL="338416" indent="2983">
              <a:defRPr>
                <a:latin typeface="+mj-lt"/>
              </a:defRPr>
            </a:lvl2pPr>
            <a:lvl3pPr marL="590363" indent="-244494">
              <a:tabLst/>
              <a:defRPr>
                <a:latin typeface="+mj-lt"/>
              </a:defRPr>
            </a:lvl3pPr>
            <a:lvl4pPr marL="0" indent="338416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69"/>
            <a:ext cx="9782923" cy="1105803"/>
          </a:xfrm>
        </p:spPr>
        <p:txBody>
          <a:bodyPr/>
          <a:lstStyle>
            <a:lvl1pPr marL="0" marR="0" indent="0" defTabSz="979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942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70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316" tIns="53159" rIns="106316" bIns="5315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17" y="1606888"/>
            <a:ext cx="9760919" cy="4829253"/>
          </a:xfrm>
        </p:spPr>
        <p:txBody>
          <a:bodyPr/>
          <a:lstStyle>
            <a:lvl1pPr marL="423024" indent="0">
              <a:buFontTx/>
              <a:buNone/>
              <a:defRPr b="1">
                <a:latin typeface="+mj-lt"/>
              </a:defRPr>
            </a:lvl1pPr>
            <a:lvl2pPr marL="419339" indent="3711">
              <a:defRPr>
                <a:latin typeface="+mj-lt"/>
              </a:defRPr>
            </a:lvl2pPr>
            <a:lvl3pPr marL="731530" indent="-302959">
              <a:tabLst/>
              <a:defRPr>
                <a:latin typeface="+mj-lt"/>
              </a:defRPr>
            </a:lvl3pPr>
            <a:lvl4pPr marL="0" indent="419339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3"/>
          </a:xfrm>
        </p:spPr>
        <p:txBody>
          <a:bodyPr/>
          <a:lstStyle>
            <a:lvl1pPr marL="0" marR="0" indent="0" defTabSz="12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5687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76808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663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145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0" y="1012509"/>
            <a:ext cx="9760919" cy="2024629"/>
          </a:xfrm>
        </p:spPr>
        <p:txBody>
          <a:bodyPr anchor="t"/>
          <a:lstStyle>
            <a:lvl1pPr algn="l">
              <a:defRPr sz="432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0" y="3429722"/>
            <a:ext cx="9760919" cy="3006404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89778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2pPr>
            <a:lvl3pPr marL="979555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6933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959109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448887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938664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42844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91822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19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0784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790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02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991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59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026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6433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299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76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84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156" tIns="53078" rIns="106156" bIns="53078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30" y="1606887"/>
            <a:ext cx="9760919" cy="4829254"/>
          </a:xfrm>
        </p:spPr>
        <p:txBody>
          <a:bodyPr/>
          <a:lstStyle>
            <a:lvl1pPr marL="422395" indent="0">
              <a:buFontTx/>
              <a:buNone/>
              <a:defRPr b="1">
                <a:latin typeface="+mj-lt"/>
              </a:defRPr>
            </a:lvl1pPr>
            <a:lvl2pPr marL="418717" indent="3710">
              <a:defRPr>
                <a:latin typeface="+mj-lt"/>
              </a:defRPr>
            </a:lvl2pPr>
            <a:lvl3pPr marL="730436" indent="-302510">
              <a:tabLst/>
              <a:defRPr>
                <a:latin typeface="+mj-lt"/>
              </a:defRPr>
            </a:lvl3pPr>
            <a:lvl4pPr marL="0" indent="418717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2"/>
          </a:xfrm>
        </p:spPr>
        <p:txBody>
          <a:bodyPr/>
          <a:lstStyle>
            <a:lvl1pPr marL="0" marR="0" indent="0" defTabSz="12119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6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387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7591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1"/>
            <a:ext cx="4827685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7" y="1606871"/>
            <a:ext cx="4859863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15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9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2"/>
            <a:ext cx="4899671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4" y="1606872"/>
            <a:ext cx="4783766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4" y="2188098"/>
            <a:ext cx="4783766" cy="4248026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74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33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3116"/>
            <a:ext cx="755651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7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2"/>
            <a:ext cx="4011084" cy="1162049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2"/>
          </a:xfrm>
        </p:spPr>
        <p:txBody>
          <a:bodyPr/>
          <a:lstStyle>
            <a:lvl1pPr>
              <a:defRPr sz="3480"/>
            </a:lvl1pPr>
            <a:lvl2pPr>
              <a:defRPr sz="3000"/>
            </a:lvl2pPr>
            <a:lvl3pPr>
              <a:defRPr sz="252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2"/>
            <a:ext cx="4011084" cy="46910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2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9586"/>
            <a:ext cx="9791700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2"/>
            <a:ext cx="9791700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986"/>
            <a:ext cx="2844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986"/>
            <a:ext cx="3860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2" y="6040756"/>
            <a:ext cx="825500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250"/>
              </a:lnSpc>
              <a:defRPr sz="2520">
                <a:solidFill>
                  <a:schemeClr val="bg1"/>
                </a:solidFill>
              </a:defRPr>
            </a:lvl1pPr>
          </a:lstStyle>
          <a:p>
            <a:pPr defTabSz="979170" fontAlgn="base">
              <a:spcBef>
                <a:spcPct val="0"/>
              </a:spcBef>
              <a:spcAft>
                <a:spcPct val="0"/>
              </a:spcAft>
            </a:pPr>
            <a:fld id="{4013B3F9-4A5B-420F-BFD2-4FE8E87344A7}" type="slidenum">
              <a:rPr lang="ru-RU" altLang="ru-RU" smtClean="0">
                <a:solidFill>
                  <a:prstClr val="white"/>
                </a:solidFill>
                <a:cs typeface="Arial" panose="020B0604020202020204" pitchFamily="34" charset="0"/>
              </a:rPr>
              <a:pPr defTabSz="97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81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2pPr>
      <a:lvl3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3pPr>
      <a:lvl4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4pPr>
      <a:lvl5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5pPr>
      <a:lvl6pPr marL="54864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6pPr>
      <a:lvl7pPr marL="109728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7pPr>
      <a:lvl8pPr marL="164592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8pPr>
      <a:lvl9pPr marL="219456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9pPr>
    </p:titleStyle>
    <p:bodyStyle>
      <a:lvl1pPr marL="340996" indent="-340996" algn="l" defTabSz="979170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360" kern="1200">
          <a:solidFill>
            <a:srgbClr val="005AA9"/>
          </a:solidFill>
          <a:latin typeface="+mj-lt"/>
          <a:ea typeface="+mn-ea"/>
          <a:cs typeface="+mn-cs"/>
        </a:defRPr>
      </a:lvl1pPr>
      <a:lvl2pPr marL="340996" indent="207646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80" kern="1200">
          <a:solidFill>
            <a:srgbClr val="504F53"/>
          </a:solidFill>
          <a:latin typeface="+mj-lt"/>
          <a:ea typeface="+mn-ea"/>
          <a:cs typeface="+mn-cs"/>
        </a:defRPr>
      </a:lvl2pPr>
      <a:lvl3pPr marL="668656" indent="-243840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80" kern="1200">
          <a:solidFill>
            <a:srgbClr val="504F53"/>
          </a:solidFill>
          <a:latin typeface="+mj-lt"/>
          <a:ea typeface="+mn-ea"/>
          <a:cs typeface="+mn-cs"/>
        </a:defRPr>
      </a:lvl3pPr>
      <a:lvl4pPr marL="1920240" indent="-1583056" algn="just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–"/>
        <a:defRPr sz="1560" kern="1200">
          <a:solidFill>
            <a:srgbClr val="504F53"/>
          </a:solidFill>
          <a:latin typeface="+mj-lt"/>
          <a:ea typeface="+mn-ea"/>
          <a:cs typeface="+mn-cs"/>
        </a:defRPr>
      </a:lvl4pPr>
      <a:lvl5pPr marL="1346836" indent="847726" algn="l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»"/>
        <a:defRPr sz="1320" kern="1200">
          <a:solidFill>
            <a:srgbClr val="8D8C90"/>
          </a:solidFill>
          <a:latin typeface="+mj-lt"/>
          <a:ea typeface="+mn-ea"/>
          <a:cs typeface="+mn-cs"/>
        </a:defRPr>
      </a:lvl5pPr>
      <a:lvl6pPr marL="2693776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183553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673331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163107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9778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9555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933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9109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48887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38664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4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1822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2" y="1559"/>
            <a:ext cx="12191997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67"/>
            <a:ext cx="10176933" cy="1234645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4962" y="1988840"/>
            <a:ext cx="10176932" cy="4293427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314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4" y="6356352"/>
            <a:ext cx="38608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314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04650" y="5864225"/>
            <a:ext cx="671447" cy="684776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2503"/>
              </a:lnSpc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 defTabSz="108314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8314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28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hf hdr="0" ftr="0" dt="0"/>
  <p:txStyles>
    <p:titleStyle>
      <a:lvl1pPr algn="l" defTabSz="1083148" rtl="0" eaLnBrk="1" latinLnBrk="0" hangingPunct="1">
        <a:spcBef>
          <a:spcPct val="0"/>
        </a:spcBef>
        <a:buNone/>
        <a:defRPr sz="5067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77504" indent="0" algn="l" defTabSz="1083148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77504" indent="0" algn="l" defTabSz="1083148" rtl="0" eaLnBrk="1" latinLnBrk="0" hangingPunct="1">
        <a:spcBef>
          <a:spcPct val="20000"/>
        </a:spcBef>
        <a:buFont typeface="Arial" pitchFamily="34" charset="0"/>
        <a:buNone/>
        <a:defRPr sz="266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40191" indent="-270360" algn="l" defTabSz="1083148" rtl="0" eaLnBrk="1" latinLnBrk="0" hangingPunct="1">
        <a:spcBef>
          <a:spcPct val="20000"/>
        </a:spcBef>
        <a:buFont typeface="Arial" pitchFamily="34" charset="0"/>
        <a:buChar char="•"/>
        <a:defRPr sz="266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74216" algn="just" defTabSz="1083148" rtl="0" eaLnBrk="1" latinLnBrk="0" hangingPunct="1">
        <a:lnSpc>
          <a:spcPts val="2532"/>
        </a:lnSpc>
        <a:spcBef>
          <a:spcPts val="533"/>
        </a:spcBef>
        <a:buFont typeface="Arial" pitchFamily="34" charset="0"/>
        <a:buNone/>
        <a:tabLst/>
        <a:defRPr sz="2133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90252" indent="0" algn="l" defTabSz="1083148" rtl="0" eaLnBrk="1" latinLnBrk="0" hangingPunct="1">
        <a:lnSpc>
          <a:spcPts val="2400"/>
        </a:lnSpc>
        <a:spcBef>
          <a:spcPts val="533"/>
        </a:spcBef>
        <a:buFont typeface="Arial" pitchFamily="34" charset="0"/>
        <a:buNone/>
        <a:defRPr sz="186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978654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20225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61798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03370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1577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3148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24714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66285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07863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49441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791011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32589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" y="0"/>
            <a:ext cx="12190191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853" y="489595"/>
            <a:ext cx="9791972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1087853" y="1599681"/>
            <a:ext cx="9791972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11098775" y="6041627"/>
            <a:ext cx="827160" cy="632095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1081780" fontAlgn="auto">
              <a:lnSpc>
                <a:spcPts val="2503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3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2pPr>
      <a:lvl3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3pPr>
      <a:lvl4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4pPr>
      <a:lvl5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5pPr>
      <a:lvl6pPr marL="474159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6pPr>
      <a:lvl7pPr marL="948336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7pPr>
      <a:lvl8pPr marL="1422523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8pPr>
      <a:lvl9pPr marL="1896695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9pPr>
    </p:titleStyle>
    <p:bodyStyle>
      <a:lvl1pPr marL="377024" indent="-377024" algn="l" defTabSz="1081708" rtl="0" eaLnBrk="1" fontAlgn="base" hangingPunct="1">
        <a:spcBef>
          <a:spcPct val="20000"/>
        </a:spcBef>
        <a:spcAft>
          <a:spcPct val="0"/>
        </a:spcAft>
        <a:buFont typeface="+mj-lt"/>
        <a:defRPr sz="3867">
          <a:solidFill>
            <a:srgbClr val="005AA9"/>
          </a:solidFill>
          <a:latin typeface="+mn-lt"/>
          <a:ea typeface="+mn-ea"/>
          <a:cs typeface="+mn-cs"/>
        </a:defRPr>
      </a:lvl1pPr>
      <a:lvl2pPr marL="377024" indent="97143" algn="l" defTabSz="1081708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533">
          <a:solidFill>
            <a:srgbClr val="504F53"/>
          </a:solidFill>
          <a:latin typeface="+mn-lt"/>
        </a:defRPr>
      </a:lvl2pPr>
      <a:lvl3pPr marL="739264" indent="-270019" algn="l" defTabSz="1081708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533">
          <a:solidFill>
            <a:srgbClr val="504F53"/>
          </a:solidFill>
          <a:latin typeface="+mn-lt"/>
        </a:defRPr>
      </a:lvl3pPr>
      <a:lvl4pPr marL="1659616" indent="-1285868" algn="just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733">
          <a:solidFill>
            <a:srgbClr val="504F53"/>
          </a:solidFill>
          <a:latin typeface="+mn-lt"/>
        </a:defRPr>
      </a:lvl4pPr>
      <a:lvl5pPr marL="1488379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5pPr>
      <a:lvl6pPr marL="1962554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6pPr>
      <a:lvl7pPr marL="2436724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7pPr>
      <a:lvl8pPr marL="2910906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8pPr>
      <a:lvl9pPr marL="3385079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74159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48336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22523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96695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70873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845049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31922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9339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DFE45-A877-4FD6-804D-B5897447322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551B8-629F-4DAB-890F-768139C4A6D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8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log.ru/rn92/service/mp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nalog.ru/rn92/about_fts/docs/4000631/" TargetMode="External"/><Relationship Id="rId4" Type="http://schemas.openxmlformats.org/officeDocument/2006/relationships/hyperlink" Target="https://www.nalog.ru/rn92/about_fts/docs/3993746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4510" y="6441267"/>
            <a:ext cx="962981" cy="365511"/>
          </a:xfrm>
          <a:prstGeom prst="rect">
            <a:avLst/>
          </a:prstGeom>
        </p:spPr>
        <p:txBody>
          <a:bodyPr wrap="none" lIns="138379" tIns="69196" rIns="138379" bIns="69196">
            <a:spAutoFit/>
          </a:bodyPr>
          <a:lstStyle/>
          <a:p>
            <a:pPr algn="ctr" defTabSz="1349769">
              <a:defRPr/>
            </a:pPr>
            <a:r>
              <a:rPr lang="ru-RU" sz="1467" dirty="0">
                <a:solidFill>
                  <a:prstClr val="white"/>
                </a:solidFill>
                <a:cs typeface="Arial" pitchFamily="34" charset="0"/>
              </a:rPr>
              <a:t>2020 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831273" y="3382843"/>
            <a:ext cx="10505209" cy="1345020"/>
          </a:xfrm>
        </p:spPr>
        <p:txBody>
          <a:bodyPr rtlCol="0">
            <a:noAutofit/>
          </a:bodyPr>
          <a:lstStyle/>
          <a:p>
            <a:pPr indent="599425" algn="ctr"/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" panose="020B0604020202020204" pitchFamily="34" charset="0"/>
                <a:cs typeface="Arial" pitchFamily="34" charset="0"/>
              </a:rPr>
              <a:t>Актуальные вопросы применения специальных налоговых режимов. Отмена ЕНВД с 2021 года. Выбор системы налогообложения. Преимущества и особенности.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71531" y="5362627"/>
            <a:ext cx="8448939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>
                <a:solidFill>
                  <a:prstClr val="white"/>
                </a:solidFill>
              </a:rPr>
              <a:t>доклад </a:t>
            </a:r>
            <a:r>
              <a:rPr lang="ru-RU" altLang="ru-RU" sz="1867" dirty="0" smtClean="0">
                <a:solidFill>
                  <a:prstClr val="white"/>
                </a:solidFill>
              </a:rPr>
              <a:t>заместителя начальника </a:t>
            </a:r>
            <a:r>
              <a:rPr lang="ru-RU" altLang="ru-RU" sz="1867" dirty="0">
                <a:solidFill>
                  <a:prstClr val="white"/>
                </a:solidFill>
              </a:rPr>
              <a:t>отдела налогообложения </a:t>
            </a:r>
            <a:r>
              <a:rPr lang="ru-RU" altLang="ru-RU" sz="1867" dirty="0" smtClean="0">
                <a:solidFill>
                  <a:prstClr val="white"/>
                </a:solidFill>
              </a:rPr>
              <a:t>юридических лиц  </a:t>
            </a:r>
            <a:endParaRPr lang="ru-RU" altLang="ru-RU" sz="1867" dirty="0">
              <a:solidFill>
                <a:prstClr val="white"/>
              </a:solidFill>
            </a:endParaRPr>
          </a:p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Инны Валентиновны Лебах</a:t>
            </a:r>
            <a:endParaRPr lang="ru-RU" altLang="ru-RU" sz="1867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3499" y="2614758"/>
            <a:ext cx="8544949" cy="768085"/>
          </a:xfrm>
          <a:prstGeom prst="rect">
            <a:avLst/>
          </a:prstGeom>
        </p:spPr>
        <p:txBody>
          <a:bodyPr lIns="139075" tIns="69537" rIns="139075" bIns="69537" anchor="ctr"/>
          <a:lstStyle/>
          <a:p>
            <a:pPr algn="ctr" defTabSz="1390707">
              <a:spcBef>
                <a:spcPct val="0"/>
              </a:spcBef>
              <a:defRPr/>
            </a:pPr>
            <a:r>
              <a:rPr lang="ru-RU" sz="1867" b="1" dirty="0">
                <a:solidFill>
                  <a:prstClr val="white"/>
                </a:solidFill>
              </a:rPr>
              <a:t>УПРАВЛЕНИЕ ФЕДЕРАЛЬНОЙ НАЛОГОВОЙ СЛУЖБЫ ПО Г. СЕВАСТОПОЛЮ</a:t>
            </a:r>
          </a:p>
        </p:txBody>
      </p:sp>
    </p:spTree>
    <p:extLst>
      <p:ext uri="{BB962C8B-B14F-4D97-AF65-F5344CB8AC3E}">
        <p14:creationId xmlns:p14="http://schemas.microsoft.com/office/powerpoint/2010/main" val="213642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859970" y="1528526"/>
            <a:ext cx="10217497" cy="19004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Определение </a:t>
            </a:r>
            <a:r>
              <a:rPr lang="ru-RU" sz="1600" dirty="0">
                <a:solidFill>
                  <a:prstClr val="black"/>
                </a:solidFill>
              </a:rPr>
              <a:t>мер по обеспечению устойчивого развития экономики в соответствии с Постановлением Правительства РФ от </a:t>
            </a:r>
            <a:r>
              <a:rPr lang="ru-RU" sz="1600" dirty="0" smtClean="0">
                <a:solidFill>
                  <a:prstClr val="black"/>
                </a:solidFill>
              </a:rPr>
              <a:t>02.04.2020 №</a:t>
            </a:r>
            <a:r>
              <a:rPr lang="ru-RU" sz="1600" dirty="0">
                <a:solidFill>
                  <a:prstClr val="black"/>
                </a:solidFill>
              </a:rPr>
              <a:t>409, Федеральным законом от 08.06.2020 №172. Так в частности, для субъектов малого и среднего бизнеса, занятых в наиболее пострадавших отраслях и включенных в реестр малого и среднего бизнеса на 01.03.2020 </a:t>
            </a:r>
            <a:r>
              <a:rPr lang="ru-RU" sz="1600" dirty="0" smtClean="0">
                <a:solidFill>
                  <a:prstClr val="black"/>
                </a:solidFill>
              </a:rPr>
              <a:t>года, </a:t>
            </a:r>
            <a:r>
              <a:rPr lang="ru-RU" sz="1600" dirty="0">
                <a:solidFill>
                  <a:prstClr val="black"/>
                </a:solidFill>
              </a:rPr>
              <a:t>продлены сроки представления налоговой отчетности, сроки уплаты налоговых обязательств. Указанной категории плательщиков предоставлено </a:t>
            </a:r>
            <a:r>
              <a:rPr lang="ru-RU" sz="1600" dirty="0" smtClean="0">
                <a:solidFill>
                  <a:prstClr val="black"/>
                </a:solidFill>
              </a:rPr>
              <a:t>право на освобождение </a:t>
            </a:r>
            <a:r>
              <a:rPr lang="ru-RU" sz="1600" dirty="0">
                <a:solidFill>
                  <a:prstClr val="black"/>
                </a:solidFill>
              </a:rPr>
              <a:t>от уплаты авансовых платежей (налогов) во втором квартале </a:t>
            </a:r>
            <a:r>
              <a:rPr lang="ru-RU" sz="1600" dirty="0" smtClean="0">
                <a:solidFill>
                  <a:prstClr val="black"/>
                </a:solidFill>
              </a:rPr>
              <a:t>2020 года. Законами </a:t>
            </a:r>
            <a:r>
              <a:rPr lang="ru-RU" sz="1600" dirty="0">
                <a:solidFill>
                  <a:prstClr val="black"/>
                </a:solidFill>
              </a:rPr>
              <a:t>города Севастополя установлены пониженные налоговые </a:t>
            </a:r>
            <a:r>
              <a:rPr lang="ru-RU" sz="1600" dirty="0" smtClean="0">
                <a:solidFill>
                  <a:prstClr val="black"/>
                </a:solidFill>
              </a:rPr>
              <a:t>ставки</a:t>
            </a:r>
            <a:endParaRPr lang="ru-RU" sz="1680" dirty="0">
              <a:solidFill>
                <a:prstClr val="black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9970" y="5197868"/>
            <a:ext cx="9011394" cy="11584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Осуществление мероприятий, направленных на «</a:t>
            </a:r>
            <a:r>
              <a:rPr lang="ru-RU" sz="1600" dirty="0">
                <a:solidFill>
                  <a:prstClr val="black"/>
                </a:solidFill>
              </a:rPr>
              <a:t>бесшовный» переход налогоплательщиков, применяющих ЕНВД, на иные системы налогообложения в связи с отменой ЕНВД с 1 января 2021 </a:t>
            </a:r>
            <a:r>
              <a:rPr lang="ru-RU" sz="1600" dirty="0" smtClean="0">
                <a:solidFill>
                  <a:prstClr val="black"/>
                </a:solidFill>
              </a:rPr>
              <a:t>года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47688" y="3664225"/>
            <a:ext cx="8919767" cy="12984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Введение </a:t>
            </a:r>
            <a:r>
              <a:rPr lang="ru-RU" sz="1600" dirty="0">
                <a:solidFill>
                  <a:prstClr val="black"/>
                </a:solidFill>
              </a:rPr>
              <a:t>ограничений </a:t>
            </a:r>
            <a:r>
              <a:rPr lang="ru-RU" sz="1600" dirty="0" smtClean="0">
                <a:solidFill>
                  <a:prstClr val="black"/>
                </a:solidFill>
              </a:rPr>
              <a:t>в 2020 году по </a:t>
            </a:r>
            <a:r>
              <a:rPr lang="ru-RU" sz="1600" dirty="0">
                <a:solidFill>
                  <a:prstClr val="black"/>
                </a:solidFill>
              </a:rPr>
              <a:t>применению системы налогообложения в виде </a:t>
            </a:r>
            <a:r>
              <a:rPr lang="ru-RU" sz="1600" dirty="0" smtClean="0">
                <a:solidFill>
                  <a:prstClr val="black"/>
                </a:solidFill>
              </a:rPr>
              <a:t>ЕНВД для  налогоплательщиков, реализующих маркированный товар </a:t>
            </a:r>
            <a:r>
              <a:rPr lang="ru-RU" sz="1600" dirty="0">
                <a:solidFill>
                  <a:prstClr val="black"/>
                </a:solidFill>
              </a:rPr>
              <a:t>(лекарственные препараты, </a:t>
            </a:r>
            <a:r>
              <a:rPr lang="ru-RU" sz="1600" dirty="0" smtClean="0">
                <a:solidFill>
                  <a:prstClr val="black"/>
                </a:solidFill>
              </a:rPr>
              <a:t>меховые</a:t>
            </a:r>
          </a:p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изделия</a:t>
            </a:r>
            <a:r>
              <a:rPr lang="ru-RU" sz="1600" dirty="0">
                <a:solidFill>
                  <a:prstClr val="black"/>
                </a:solidFill>
              </a:rPr>
              <a:t>, обувь</a:t>
            </a:r>
            <a:r>
              <a:rPr lang="ru-RU" sz="1600" dirty="0" smtClean="0">
                <a:solidFill>
                  <a:prstClr val="black"/>
                </a:solidFill>
              </a:rPr>
              <a:t>)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05310" y="6116284"/>
            <a:ext cx="69619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20" dirty="0" smtClean="0">
                <a:solidFill>
                  <a:schemeClr val="bg1"/>
                </a:solidFill>
              </a:rPr>
              <a:t>2</a:t>
            </a:r>
            <a:endParaRPr lang="ru-RU" sz="2520" dirty="0">
              <a:solidFill>
                <a:schemeClr val="bg1"/>
              </a:solidFill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665341" y="554016"/>
            <a:ext cx="10639969" cy="7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defTabSz="1207016" eaLnBrk="0" fontAlgn="base" hangingPunct="0">
              <a:spcAft>
                <a:spcPct val="0"/>
              </a:spcAft>
            </a:pPr>
            <a:r>
              <a:rPr lang="ru-RU" altLang="ru-RU" sz="24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Основные </a:t>
            </a:r>
            <a:r>
              <a:rPr lang="ru-RU" altLang="ru-RU" sz="2400" dirty="0" smtClean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аспекты деятельности, связанные с изменением налогового законодательства в части специальных налоговых режимов  </a:t>
            </a:r>
            <a:endParaRPr lang="ru-RU" altLang="ru-RU" sz="2400" dirty="0">
              <a:solidFill>
                <a:srgbClr val="4F81BD">
                  <a:lumMod val="75000"/>
                </a:srgb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69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94" y="1606889"/>
            <a:ext cx="10276705" cy="5001729"/>
          </a:xfrm>
        </p:spPr>
      </p:pic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883226" y="332509"/>
            <a:ext cx="10447113" cy="112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defTabSz="1207016" eaLnBrk="0" fontAlgn="base" hangingPunct="0">
              <a:spcAft>
                <a:spcPct val="0"/>
              </a:spcAft>
            </a:pPr>
            <a:r>
              <a:rPr lang="ru-RU" altLang="ru-RU" sz="2300" dirty="0" smtClean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Информация о продлении </a:t>
            </a:r>
            <a:r>
              <a:rPr lang="ru-RU" altLang="ru-RU" sz="23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сроков представления налоговой отчетности, сроков уплаты налоговых обязательств </a:t>
            </a:r>
            <a:r>
              <a:rPr lang="ru-RU" altLang="ru-RU" sz="2300" dirty="0" smtClean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и</a:t>
            </a:r>
          </a:p>
          <a:p>
            <a:pPr algn="ctr" defTabSz="1207016" eaLnBrk="0" fontAlgn="base" hangingPunct="0">
              <a:spcAft>
                <a:spcPct val="0"/>
              </a:spcAft>
            </a:pPr>
            <a:r>
              <a:rPr lang="ru-RU" altLang="ru-RU" sz="2300" dirty="0" smtClean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 освобождении от </a:t>
            </a:r>
            <a:r>
              <a:rPr lang="ru-RU" altLang="ru-RU" sz="23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anose="020B0604020202020204" pitchFamily="34" charset="0"/>
              </a:rPr>
              <a:t>уплаты авансовых платежей (налогов)  </a:t>
            </a:r>
          </a:p>
        </p:txBody>
      </p:sp>
      <p:sp>
        <p:nvSpPr>
          <p:cNvPr id="7" name="Овал 6"/>
          <p:cNvSpPr/>
          <p:nvPr/>
        </p:nvSpPr>
        <p:spPr>
          <a:xfrm>
            <a:off x="1107239" y="4447309"/>
            <a:ext cx="2965998" cy="727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330340" y="6146953"/>
            <a:ext cx="349776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50" dirty="0" smtClean="0">
                <a:solidFill>
                  <a:schemeClr val="bg1"/>
                </a:solidFill>
              </a:rPr>
              <a:t>3</a:t>
            </a:r>
            <a:endParaRPr lang="ru-RU" sz="25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406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4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4782" y="1588299"/>
            <a:ext cx="1849061" cy="53367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Налогоплательщики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86834772"/>
              </p:ext>
            </p:extLst>
          </p:nvPr>
        </p:nvGraphicFramePr>
        <p:xfrm>
          <a:off x="3116460" y="1099437"/>
          <a:ext cx="7882139" cy="4433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158790" y="5675628"/>
            <a:ext cx="1939478" cy="7753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 ст.346.12</a:t>
            </a:r>
            <a:r>
              <a:rPr lang="ru-RU" sz="1200" dirty="0"/>
              <a:t>, ст.346,13 НК </a:t>
            </a:r>
            <a:r>
              <a:rPr lang="ru-RU" sz="1200" dirty="0" smtClean="0"/>
              <a:t>РФ</a:t>
            </a:r>
          </a:p>
          <a:p>
            <a:pPr algn="ctr"/>
            <a:r>
              <a:rPr lang="ru-RU" sz="1200" dirty="0" smtClean="0"/>
              <a:t>Закон </a:t>
            </a:r>
            <a:r>
              <a:rPr lang="ru-RU" sz="1200" dirty="0"/>
              <a:t>города Севастополя от </a:t>
            </a:r>
            <a:r>
              <a:rPr lang="ru-RU" sz="1200" dirty="0" smtClean="0"/>
              <a:t>03.02.2015 №110-ЗС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179732" y="5675628"/>
            <a:ext cx="1818867" cy="791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Глава 25 НК РФ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91171" y="5675627"/>
            <a:ext cx="1920071" cy="8024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Глава 26.5 НК РФ</a:t>
            </a:r>
          </a:p>
          <a:p>
            <a:pPr algn="ctr"/>
            <a:r>
              <a:rPr lang="ru-RU" sz="1200" dirty="0" smtClean="0"/>
              <a:t>Закон </a:t>
            </a:r>
            <a:r>
              <a:rPr lang="ru-RU" sz="1200" dirty="0"/>
              <a:t>города Севастополя </a:t>
            </a:r>
            <a:endParaRPr lang="ru-RU" sz="1200" dirty="0" smtClean="0"/>
          </a:p>
          <a:p>
            <a:pPr algn="ctr"/>
            <a:r>
              <a:rPr lang="ru-RU" sz="1200" dirty="0" smtClean="0"/>
              <a:t>от 14.08.2014 №57-ЗС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259662" y="5532694"/>
            <a:ext cx="1771650" cy="9453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Федеральный закон от 27.11.2018 №422-ФЗ</a:t>
            </a:r>
          </a:p>
          <a:p>
            <a:pPr algn="ctr"/>
            <a:r>
              <a:rPr lang="ru-RU" sz="1200" dirty="0" smtClean="0"/>
              <a:t>Закон </a:t>
            </a:r>
            <a:r>
              <a:rPr lang="ru-RU" sz="1200" dirty="0"/>
              <a:t>города Севастополя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от </a:t>
            </a:r>
            <a:r>
              <a:rPr lang="ru-RU" sz="1200" dirty="0"/>
              <a:t>29.05.2020 №579-З</a:t>
            </a:r>
            <a:r>
              <a:rPr lang="ru-RU" sz="1100" dirty="0"/>
              <a:t>С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9014401"/>
              </p:ext>
            </p:extLst>
          </p:nvPr>
        </p:nvGraphicFramePr>
        <p:xfrm>
          <a:off x="821510" y="1855136"/>
          <a:ext cx="2155606" cy="3545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1211390" y="288686"/>
            <a:ext cx="9787209" cy="7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defTabSz="1207016" eaLnBrk="0" fontAlgn="base" hangingPunct="0">
              <a:spcAft>
                <a:spcPct val="0"/>
              </a:spcAft>
            </a:pPr>
            <a:r>
              <a:rPr lang="ru-RU" altLang="ru-RU" sz="2800" dirty="0">
                <a:solidFill>
                  <a:srgbClr val="4F81BD">
                    <a:lumMod val="75000"/>
                  </a:srgbClr>
                </a:solidFill>
                <a:cs typeface="Arial" panose="020B0604020202020204" pitchFamily="34" charset="0"/>
              </a:rPr>
              <a:t>Налоговые режимы, которые могут заменить ЕНВД</a:t>
            </a:r>
          </a:p>
        </p:txBody>
      </p:sp>
    </p:spTree>
    <p:extLst>
      <p:ext uri="{BB962C8B-B14F-4D97-AF65-F5344CB8AC3E}">
        <p14:creationId xmlns:p14="http://schemas.microsoft.com/office/powerpoint/2010/main" val="124884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5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с двумя усеченными противолежащими углами 6"/>
          <p:cNvSpPr/>
          <p:nvPr/>
        </p:nvSpPr>
        <p:spPr>
          <a:xfrm>
            <a:off x="1236114" y="777753"/>
            <a:ext cx="1609725" cy="647045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УСН</a:t>
            </a:r>
            <a:endParaRPr lang="ru-RU" b="1" dirty="0"/>
          </a:p>
        </p:txBody>
      </p:sp>
      <p:sp>
        <p:nvSpPr>
          <p:cNvPr id="8" name="Прямоугольник с двумя усеченными противолежащими углами 7"/>
          <p:cNvSpPr/>
          <p:nvPr/>
        </p:nvSpPr>
        <p:spPr>
          <a:xfrm>
            <a:off x="6681555" y="815462"/>
            <a:ext cx="1609725" cy="65247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НПД</a:t>
            </a:r>
            <a:endParaRPr lang="ru-RU" b="1" dirty="0"/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3990880" y="787107"/>
            <a:ext cx="1609725" cy="65247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ПСН</a:t>
            </a:r>
            <a:endParaRPr lang="ru-RU" b="1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062665445"/>
              </p:ext>
            </p:extLst>
          </p:nvPr>
        </p:nvGraphicFramePr>
        <p:xfrm>
          <a:off x="823380" y="1517037"/>
          <a:ext cx="2565066" cy="2930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Прямоугольник с двумя усеченными противолежащими углами 13"/>
          <p:cNvSpPr/>
          <p:nvPr/>
        </p:nvSpPr>
        <p:spPr>
          <a:xfrm>
            <a:off x="857651" y="4800600"/>
            <a:ext cx="2422240" cy="1674627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 smtClean="0"/>
              <a:t>Отчетность 1 раз в год, авансовые платежи ежеквартально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 smtClean="0"/>
              <a:t>ИП, ЮЛ с объектом «доходы» могут уменьшить сумму налогов на сумму страховых взносов не более чем на 50%. ИП, которые работают одни, без наемных работников могут уменьшить налоги на страховые взносы без ограничений</a:t>
            </a:r>
            <a:endParaRPr lang="ru-RU" sz="1200" spc="-70" dirty="0"/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987820357"/>
              </p:ext>
            </p:extLst>
          </p:nvPr>
        </p:nvGraphicFramePr>
        <p:xfrm>
          <a:off x="3605560" y="1425004"/>
          <a:ext cx="2420831" cy="2806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0" name="Прямоугольник с двумя усеченными противолежащими углами 19"/>
          <p:cNvSpPr/>
          <p:nvPr/>
        </p:nvSpPr>
        <p:spPr>
          <a:xfrm>
            <a:off x="3676334" y="4675908"/>
            <a:ext cx="2279282" cy="1799319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Не </a:t>
            </a:r>
            <a:r>
              <a:rPr lang="ru-RU" sz="1200" spc="-70" dirty="0" smtClean="0"/>
              <a:t>сдается налоговая декларация</a:t>
            </a:r>
            <a:endParaRPr lang="ru-RU" sz="1200" spc="-70" dirty="0"/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 smtClean="0"/>
              <a:t>Одновременное совмещение с УСН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 smtClean="0"/>
              <a:t>Для осуществления деятельности ИП по заявлению получает патент на период от 1 до 12 месяцев в пределах календарного года</a:t>
            </a:r>
            <a:endParaRPr lang="ru-RU" sz="1200" spc="-70" dirty="0"/>
          </a:p>
        </p:txBody>
      </p:sp>
      <p:sp>
        <p:nvSpPr>
          <p:cNvPr id="21" name="Прямоугольник с двумя усеченными противолежащими углами 20"/>
          <p:cNvSpPr/>
          <p:nvPr/>
        </p:nvSpPr>
        <p:spPr>
          <a:xfrm>
            <a:off x="9238701" y="815760"/>
            <a:ext cx="1609725" cy="652478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</a:t>
            </a:r>
            <a:endParaRPr lang="ru-RU" b="1" dirty="0"/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961735431"/>
              </p:ext>
            </p:extLst>
          </p:nvPr>
        </p:nvGraphicFramePr>
        <p:xfrm>
          <a:off x="8869777" y="1435412"/>
          <a:ext cx="2347571" cy="898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1358593033"/>
              </p:ext>
            </p:extLst>
          </p:nvPr>
        </p:nvGraphicFramePr>
        <p:xfrm>
          <a:off x="6243505" y="1505650"/>
          <a:ext cx="2485826" cy="2482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6352059" y="4231758"/>
            <a:ext cx="2268716" cy="1669430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Не сдается налоговая декларация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Вести учет в мобильном приложении или личном кабинете на сайте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Не платить страховые взносы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Не использовать онлайн-кассу</a:t>
            </a:r>
          </a:p>
        </p:txBody>
      </p:sp>
      <p:sp>
        <p:nvSpPr>
          <p:cNvPr id="25" name="Прямоугольник с двумя усеченными противолежащими углами 24"/>
          <p:cNvSpPr/>
          <p:nvPr/>
        </p:nvSpPr>
        <p:spPr>
          <a:xfrm>
            <a:off x="8869775" y="2558615"/>
            <a:ext cx="2347573" cy="1051858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Ограничения отсутствуют</a:t>
            </a:r>
          </a:p>
          <a:p>
            <a:r>
              <a:rPr lang="ru-RU" sz="1200" spc="-70" dirty="0"/>
              <a:t>При этом НУЖНО: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Вести налоговый и бухгалтерский учет</a:t>
            </a:r>
          </a:p>
          <a:p>
            <a:pPr marL="85725" indent="-85725">
              <a:buFont typeface="Wingdings" panose="05000000000000000000" pitchFamily="2" charset="2"/>
              <a:buChar char="ü"/>
            </a:pPr>
            <a:r>
              <a:rPr lang="ru-RU" sz="1200" spc="-70" dirty="0"/>
              <a:t>Сдавать декларации</a:t>
            </a:r>
          </a:p>
        </p:txBody>
      </p:sp>
      <p:sp>
        <p:nvSpPr>
          <p:cNvPr id="16" name="Заголовок 2"/>
          <p:cNvSpPr txBox="1">
            <a:spLocks/>
          </p:cNvSpPr>
          <p:nvPr/>
        </p:nvSpPr>
        <p:spPr bwMode="auto">
          <a:xfrm>
            <a:off x="1122218" y="128332"/>
            <a:ext cx="9977584" cy="61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defTabSz="1207016" eaLnBrk="0" fontAlgn="base" hangingPunct="0">
              <a:spcAft>
                <a:spcPct val="0"/>
              </a:spcAft>
            </a:pPr>
            <a:r>
              <a:rPr lang="ru-RU" altLang="ru-RU" sz="2600" dirty="0" smtClean="0">
                <a:solidFill>
                  <a:srgbClr val="4F81BD">
                    <a:lumMod val="75000"/>
                  </a:srgbClr>
                </a:solidFill>
                <a:cs typeface="Arial" panose="020B0604020202020204" pitchFamily="34" charset="0"/>
              </a:rPr>
              <a:t>Преимущества при выборе систем налогообложения</a:t>
            </a:r>
            <a:endParaRPr lang="ru-RU" altLang="ru-RU" sz="2600" dirty="0">
              <a:solidFill>
                <a:srgbClr val="4F81BD">
                  <a:lumMod val="75000"/>
                </a:srgb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22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538" y="387805"/>
            <a:ext cx="10485554" cy="4664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/>
              <a:t>Основные и пониженные налоговые ставки (преференции)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6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924248" y="902049"/>
            <a:ext cx="10175550" cy="41883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Упрощенная система налогообложения</a:t>
            </a:r>
            <a:endParaRPr lang="ru-RU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75326"/>
              </p:ext>
            </p:extLst>
          </p:nvPr>
        </p:nvGraphicFramePr>
        <p:xfrm>
          <a:off x="924246" y="1915364"/>
          <a:ext cx="8219748" cy="17805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6223"/>
                <a:gridCol w="2173274"/>
                <a:gridCol w="1905000"/>
                <a:gridCol w="1785251"/>
              </a:tblGrid>
              <a:tr h="708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ЮЛ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и ИП,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перешедшие </a:t>
                      </a:r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УСН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Пониженные ставки для </a:t>
                      </a:r>
                      <a:r>
                        <a:rPr lang="ru-RU" sz="1400" dirty="0">
                          <a:effectLst/>
                        </a:rPr>
                        <a:t>отдельных категорий </a:t>
                      </a:r>
                      <a:r>
                        <a:rPr lang="ru-RU" sz="1400" dirty="0" smtClean="0">
                          <a:effectLst/>
                        </a:rPr>
                        <a:t>налогоплательщиков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3028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Периоды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2017-2021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2017-2021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50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«Доходы»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3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«Доходы</a:t>
                      </a:r>
                      <a:r>
                        <a:rPr lang="ru-RU" sz="1400" dirty="0">
                          <a:effectLst/>
                        </a:rPr>
                        <a:t>, уменьшенные на величину </a:t>
                      </a:r>
                      <a:r>
                        <a:rPr lang="ru-RU" sz="1400" dirty="0" smtClean="0">
                          <a:effectLst/>
                        </a:rPr>
                        <a:t>расходов»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924247" y="1350181"/>
            <a:ext cx="821974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/>
              <a:t>Налоговые ставки для города федерального значения Севастополя, установлены </a:t>
            </a:r>
            <a:r>
              <a:rPr lang="ru-RU" sz="1600" b="1" dirty="0" smtClean="0"/>
              <a:t>Законами </a:t>
            </a:r>
            <a:r>
              <a:rPr lang="ru-RU" sz="1600" b="1" dirty="0"/>
              <a:t>города Севастополя: от 03.02.2015 N 110-ЗС; от 14.11.2014 N </a:t>
            </a:r>
            <a:r>
              <a:rPr lang="ru-RU" sz="1600" b="1" dirty="0" smtClean="0"/>
              <a:t>77-ЗС</a:t>
            </a: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913850" y="3723533"/>
            <a:ext cx="10175551" cy="384397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Патентная система налогообложения – по НК РФ 6%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4247" y="4142110"/>
            <a:ext cx="10175551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Согласно Закону города Севастополь от 14.08.2014 </a:t>
            </a:r>
            <a:r>
              <a:rPr lang="ru-RU" sz="1600" b="1" dirty="0"/>
              <a:t>N </a:t>
            </a:r>
            <a:r>
              <a:rPr lang="ru-RU" sz="1600" b="1" dirty="0" smtClean="0"/>
              <a:t>57-ЗС </a:t>
            </a:r>
            <a:r>
              <a:rPr lang="ru-RU" sz="1600" dirty="0"/>
              <a:t>в</a:t>
            </a:r>
            <a:r>
              <a:rPr lang="ru-RU" sz="1600" dirty="0" smtClean="0"/>
              <a:t> </a:t>
            </a:r>
            <a:r>
              <a:rPr lang="ru-RU" sz="1600" dirty="0"/>
              <a:t>отношении периодов </a:t>
            </a:r>
            <a:r>
              <a:rPr lang="ru-RU" sz="1600" b="1" dirty="0"/>
              <a:t>2017 - 2021 годов</a:t>
            </a:r>
            <a:r>
              <a:rPr lang="ru-RU" sz="1600" dirty="0"/>
              <a:t> налоговая ставка устанавливается для всех категорий налогоплательщиков в размере </a:t>
            </a:r>
            <a:r>
              <a:rPr lang="ru-RU" sz="1600" b="1" dirty="0" smtClean="0"/>
              <a:t>4%.</a:t>
            </a:r>
            <a:endParaRPr lang="ru-RU" sz="1600" b="1" dirty="0"/>
          </a:p>
        </p:txBody>
      </p:sp>
      <p:sp>
        <p:nvSpPr>
          <p:cNvPr id="13" name="Прямоугольник с двумя усеченными противолежащими углами 12"/>
          <p:cNvSpPr/>
          <p:nvPr/>
        </p:nvSpPr>
        <p:spPr>
          <a:xfrm>
            <a:off x="924246" y="4726885"/>
            <a:ext cx="10175552" cy="33595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Налог на профессиональный доход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24247" y="5085849"/>
            <a:ext cx="10175551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Согласно</a:t>
            </a:r>
            <a:r>
              <a:rPr lang="en-US" sz="1600" b="1" dirty="0" smtClean="0"/>
              <a:t> </a:t>
            </a:r>
            <a:r>
              <a:rPr lang="ru-RU" sz="1600" b="1" dirty="0" smtClean="0"/>
              <a:t>Федеральному закону </a:t>
            </a:r>
            <a:r>
              <a:rPr lang="ru-RU" sz="1600" b="1" dirty="0"/>
              <a:t>от 27.11.2018 №</a:t>
            </a:r>
            <a:r>
              <a:rPr lang="ru-RU" sz="1600" b="1" dirty="0" smtClean="0"/>
              <a:t>422-ФЗ, Закону города Севастополя от 29.05.2020 N 579-ЗС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987286"/>
              </p:ext>
            </p:extLst>
          </p:nvPr>
        </p:nvGraphicFramePr>
        <p:xfrm>
          <a:off x="924248" y="5465145"/>
          <a:ext cx="10175550" cy="11512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05052"/>
                <a:gridCol w="5270498"/>
              </a:tblGrid>
              <a:tr h="8437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отношении доходов, полученных налогоплательщиками от реализации товаров (работ, услуг, имущественных прав) физическим лицам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79555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отношении доходов, полученных налогоплательщиками от реализации товаров (работ, услуг, имущественных прав) индивидуальным предпринимателям для использования при ведении предпринимательской деятельности и юридическим лицам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7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4%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effectLst/>
                        </a:rPr>
                        <a:t>6</a:t>
                      </a:r>
                      <a:r>
                        <a:rPr lang="en-US" sz="1600" b="1" kern="1200" dirty="0" smtClean="0">
                          <a:effectLst/>
                        </a:rPr>
                        <a:t>%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215746"/>
              </p:ext>
            </p:extLst>
          </p:nvPr>
        </p:nvGraphicFramePr>
        <p:xfrm>
          <a:off x="9144232" y="1327660"/>
          <a:ext cx="1945169" cy="2350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169"/>
              </a:tblGrid>
              <a:tr h="154482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Общие</a:t>
                      </a:r>
                      <a:r>
                        <a:rPr lang="ru-RU" sz="1400" baseline="0" dirty="0" smtClean="0"/>
                        <a:t> ставки </a:t>
                      </a:r>
                    </a:p>
                    <a:p>
                      <a:pPr algn="ctr"/>
                      <a:r>
                        <a:rPr lang="ru-RU" sz="1400" baseline="0" dirty="0" smtClean="0"/>
                        <a:t>по НК РФ</a:t>
                      </a:r>
                      <a:endParaRPr lang="ru-RU" sz="1400" dirty="0"/>
                    </a:p>
                  </a:txBody>
                  <a:tcPr anchor="ctr"/>
                </a:tc>
              </a:tr>
              <a:tr h="3471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6%</a:t>
                      </a:r>
                      <a:endParaRPr lang="ru-RU" sz="1600" dirty="0"/>
                    </a:p>
                  </a:txBody>
                  <a:tcPr anchor="ctr"/>
                </a:tc>
              </a:tr>
              <a:tr h="4589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15%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80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737755" y="506634"/>
            <a:ext cx="10772190" cy="50873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 smtClean="0"/>
              <a:t>           </a:t>
            </a:r>
            <a:r>
              <a:rPr lang="ru-RU" sz="2400" dirty="0" smtClean="0"/>
              <a:t>Документы, необходимые для представления в налоговые органы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097195" y="6078856"/>
            <a:ext cx="825500" cy="632460"/>
          </a:xfrm>
        </p:spPr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7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8" name="object 4"/>
          <p:cNvSpPr/>
          <p:nvPr/>
        </p:nvSpPr>
        <p:spPr>
          <a:xfrm>
            <a:off x="992286" y="1192885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67096" y="1187009"/>
            <a:ext cx="95928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just"/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Налоговую декларацию по ЕНВД за 4 квартал 2020 года 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необходимо представить 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не позднее 20-го января 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2021 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года (п.3 ст.346.32  НК РФ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)</a:t>
            </a:r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" name="object 4"/>
          <p:cNvSpPr/>
          <p:nvPr/>
        </p:nvSpPr>
        <p:spPr>
          <a:xfrm>
            <a:off x="990220" y="1993618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22241" y="1847996"/>
            <a:ext cx="9461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При принятии решения о переходе на УСН, самостоятельно выбрать объект налогообложения - «доходы» или «доходы, уменьшенные на величину расходов» 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(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Для выбора воспользуйтесь калькулятором 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https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://</a:t>
            </a:r>
            <a:r>
              <a:rPr lang="ru-RU" sz="1600" u="sng" dirty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www.nalog.ru/rn92/</a:t>
            </a:r>
            <a:r>
              <a:rPr lang="en-US" sz="1600" u="sng" dirty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service/</a:t>
            </a:r>
            <a:r>
              <a:rPr lang="en-US" sz="1600" u="sng" dirty="0" err="1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mp</a:t>
            </a:r>
            <a:r>
              <a:rPr lang="en-US" sz="1600" u="sng" dirty="0">
                <a:solidFill>
                  <a:prstClr val="black"/>
                </a:solidFill>
                <a:cs typeface="Arial" panose="020B0604020202020204" pitchFamily="34" charset="0"/>
                <a:hlinkClick r:id="rId3"/>
              </a:rPr>
              <a:t>/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)</a:t>
            </a:r>
            <a:endParaRPr lang="en-US" sz="1600" spc="50" dirty="0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object 4"/>
          <p:cNvSpPr/>
          <p:nvPr/>
        </p:nvSpPr>
        <p:spPr>
          <a:xfrm>
            <a:off x="1021220" y="2722911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1980" y="2742408"/>
            <a:ext cx="93821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Для перехода с 01.01.2021 на УСН необходимо 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в срок не позднее 31.12.2020 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года подать уведомление по форме № 26.2-1 (абз.1 п.1 ст.346.13 НК РФ). Форма уведомления утверждена приказами ФНС России </a:t>
            </a:r>
            <a:r>
              <a:rPr lang="ru-RU" sz="1600" spc="50" dirty="0">
                <a:solidFill>
                  <a:srgbClr val="0070C0"/>
                </a:solidFill>
                <a:cs typeface="Arial" panose="020B0604020202020204" pitchFamily="34" charset="0"/>
              </a:rPr>
              <a:t>(</a:t>
            </a:r>
            <a:r>
              <a:rPr lang="ru-RU" sz="1600" spc="50" dirty="0">
                <a:solidFill>
                  <a:srgbClr val="0070C0"/>
                </a:solidFill>
                <a:cs typeface="Arial" panose="020B0604020202020204" pitchFamily="34" charset="0"/>
                <a:hlinkClick r:id="rId4"/>
              </a:rPr>
              <a:t>ttps://www.nalog.ru/rn92/about_fts/docs/3993746/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 - на бумажном носителе, 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  <a:hlinkClick r:id="rId5"/>
              </a:rPr>
              <a:t>https://www.nalog.ru/rn92/about_fts/docs/4000631/</a:t>
            </a:r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 - в электронном виде</a:t>
            </a:r>
          </a:p>
        </p:txBody>
      </p:sp>
      <p:sp>
        <p:nvSpPr>
          <p:cNvPr id="14" name="object 4"/>
          <p:cNvSpPr/>
          <p:nvPr/>
        </p:nvSpPr>
        <p:spPr>
          <a:xfrm>
            <a:off x="990220" y="3835337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2457" y="3829395"/>
            <a:ext cx="9518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Для перехода на патентную систему налогообложения ИП подается заявление </a:t>
            </a:r>
            <a:r>
              <a:rPr lang="ru-RU" sz="1600" dirty="0">
                <a:solidFill>
                  <a:prstClr val="black"/>
                </a:solidFill>
              </a:rPr>
              <a:t>на получение патента в налоговый орган по месту жительства не позднее чем за 10 дней до начала применения </a:t>
            </a:r>
            <a:r>
              <a:rPr lang="ru-RU" sz="1600" dirty="0" smtClean="0">
                <a:solidFill>
                  <a:prstClr val="black"/>
                </a:solidFill>
              </a:rPr>
              <a:t>ПСН по форме №26.5-1 (п.2 ст.346.45 НК РФ) 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7" name="object 4"/>
          <p:cNvSpPr/>
          <p:nvPr/>
        </p:nvSpPr>
        <p:spPr>
          <a:xfrm>
            <a:off x="990220" y="5389633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71922" y="5318245"/>
            <a:ext cx="94119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spc="50" dirty="0">
                <a:solidFill>
                  <a:prstClr val="black"/>
                </a:solidFill>
                <a:cs typeface="Arial" panose="020B0604020202020204" pitchFamily="34" charset="0"/>
              </a:rPr>
              <a:t>Уведомление  о смене  режима может быть представлено  как лично в налоговый орган, посредством почтовой связи или в электронном виде</a:t>
            </a:r>
          </a:p>
        </p:txBody>
      </p:sp>
      <p:sp>
        <p:nvSpPr>
          <p:cNvPr id="18" name="object 4"/>
          <p:cNvSpPr/>
          <p:nvPr/>
        </p:nvSpPr>
        <p:spPr>
          <a:xfrm>
            <a:off x="990220" y="4696572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42457" y="4732901"/>
            <a:ext cx="9411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Для уплаты налога на профессиональный доход п</a:t>
            </a:r>
            <a:r>
              <a:rPr lang="ru-RU" sz="1600" dirty="0" smtClean="0">
                <a:solidFill>
                  <a:prstClr val="black"/>
                </a:solidFill>
              </a:rPr>
              <a:t>лательщики могут зарегистрироваться с помощью мобильного приложения </a:t>
            </a:r>
            <a:r>
              <a:rPr lang="ru-RU" sz="1600" dirty="0">
                <a:solidFill>
                  <a:prstClr val="black"/>
                </a:solidFill>
              </a:rPr>
              <a:t>"Мой </a:t>
            </a:r>
            <a:r>
              <a:rPr lang="ru-RU" sz="1600" dirty="0" smtClean="0">
                <a:solidFill>
                  <a:prstClr val="black"/>
                </a:solidFill>
              </a:rPr>
              <a:t>налог» на сайте ФНС </a:t>
            </a:r>
            <a:r>
              <a:rPr lang="ru-RU" sz="1600" dirty="0">
                <a:solidFill>
                  <a:prstClr val="black"/>
                </a:solidFill>
              </a:rPr>
              <a:t>России </a:t>
            </a:r>
            <a:r>
              <a:rPr lang="ru-RU" sz="1600" spc="50" dirty="0">
                <a:solidFill>
                  <a:srgbClr val="0070C0"/>
                </a:solidFill>
                <a:cs typeface="Arial" panose="020B0604020202020204" pitchFamily="34" charset="0"/>
              </a:rPr>
              <a:t>https://npd.nalog.ru/</a:t>
            </a:r>
          </a:p>
          <a:p>
            <a:pPr marL="21590"/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3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363682"/>
            <a:ext cx="10364326" cy="9251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                             Сведения о возможных к применению </a:t>
            </a:r>
            <a:br>
              <a:rPr lang="ru-RU" sz="2400" dirty="0" smtClean="0"/>
            </a:br>
            <a:r>
              <a:rPr lang="ru-RU" sz="2400" dirty="0" smtClean="0"/>
              <a:t>                  налоговых режимах (преимущества и особенности) 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372986-2FCF-4468-95C0-344CE5DA7F9A}" type="slidenum">
              <a:rPr lang="ru-RU" altLang="ru-RU" smtClean="0">
                <a:solidFill>
                  <a:prstClr val="white"/>
                </a:solidFill>
              </a:rPr>
              <a:pPr/>
              <a:t>8</a:t>
            </a:fld>
            <a:endParaRPr lang="ru-RU" alt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6" b="4672"/>
          <a:stretch/>
        </p:blipFill>
        <p:spPr>
          <a:xfrm>
            <a:off x="1096847" y="1288874"/>
            <a:ext cx="10048008" cy="5254569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346230" y="4935682"/>
            <a:ext cx="2965998" cy="727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6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88723" y="9138048"/>
            <a:ext cx="2035767" cy="386464"/>
          </a:xfrm>
          <a:prstGeom prst="rect">
            <a:avLst/>
          </a:prstGeom>
        </p:spPr>
        <p:txBody>
          <a:bodyPr wrap="none" lIns="138883" tIns="69443" rIns="138883" bIns="69443">
            <a:spAutoFit/>
          </a:bodyPr>
          <a:lstStyle/>
          <a:p>
            <a:pPr algn="ctr" defTabSz="1354642">
              <a:defRPr/>
            </a:pPr>
            <a:r>
              <a:rPr lang="ru-RU" sz="1600" dirty="0">
                <a:solidFill>
                  <a:prstClr val="white"/>
                </a:solidFill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34410" y="3525022"/>
            <a:ext cx="10499769" cy="1152127"/>
          </a:xfrm>
        </p:spPr>
        <p:txBody>
          <a:bodyPr rtlCol="0">
            <a:noAutofit/>
          </a:bodyPr>
          <a:lstStyle/>
          <a:p>
            <a:pPr lvl="0" algn="ctr"/>
            <a:r>
              <a:rPr lang="ru-RU" sz="2667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667" dirty="0">
                <a:latin typeface="Times New Roman" pitchFamily="18" charset="0"/>
                <a:cs typeface="Times New Roman" pitchFamily="18" charset="0"/>
              </a:rPr>
            </a:br>
            <a:endParaRPr lang="ru-RU" sz="266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0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1069</Words>
  <Application>Microsoft Office PowerPoint</Application>
  <PresentationFormat>Широкоэкранный</PresentationFormat>
  <Paragraphs>136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1_Present_FNS2012_A4</vt:lpstr>
      <vt:lpstr>Present_FNS2012_16-9</vt:lpstr>
      <vt:lpstr>широкий слайд_тема</vt:lpstr>
      <vt:lpstr>Тема Office</vt:lpstr>
      <vt:lpstr> Актуальные вопросы применения специальных налоговых режимов. Отмена ЕНВД с 2021 года. Выбор системы налогообложения. Преимущества и особенности.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и пониженные налоговые ставки (преференции)</vt:lpstr>
      <vt:lpstr>           Документы, необходимые для представления в налоговые органы</vt:lpstr>
      <vt:lpstr>                             Сведения о возможных к применению                    налоговых режимах (преимущества и особенности) </vt:lpstr>
      <vt:lpstr>БЛАГОДАРЮ  ЗА  ВНИМАНИЕ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Варичева Владлена Дмитриевна</dc:creator>
  <cp:lastModifiedBy>Лебах Инна Валентиновна</cp:lastModifiedBy>
  <cp:revision>99</cp:revision>
  <cp:lastPrinted>2020-10-21T11:04:14Z</cp:lastPrinted>
  <dcterms:created xsi:type="dcterms:W3CDTF">2020-10-15T06:41:14Z</dcterms:created>
  <dcterms:modified xsi:type="dcterms:W3CDTF">2020-10-21T11:31:16Z</dcterms:modified>
</cp:coreProperties>
</file>